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58" r:id="rId5"/>
    <p:sldId id="262" r:id="rId6"/>
    <p:sldId id="264" r:id="rId7"/>
    <p:sldId id="343" r:id="rId8"/>
    <p:sldId id="269" r:id="rId9"/>
    <p:sldId id="265" r:id="rId10"/>
    <p:sldId id="260" r:id="rId11"/>
    <p:sldId id="261" r:id="rId12"/>
    <p:sldId id="273" r:id="rId13"/>
    <p:sldId id="266" r:id="rId14"/>
    <p:sldId id="259" r:id="rId15"/>
    <p:sldId id="267" r:id="rId16"/>
    <p:sldId id="268" r:id="rId17"/>
    <p:sldId id="274" r:id="rId18"/>
    <p:sldId id="271" r:id="rId19"/>
    <p:sldId id="270" r:id="rId20"/>
    <p:sldId id="283" r:id="rId21"/>
    <p:sldId id="302" r:id="rId22"/>
    <p:sldId id="272" r:id="rId23"/>
    <p:sldId id="303" r:id="rId24"/>
    <p:sldId id="275" r:id="rId25"/>
    <p:sldId id="276" r:id="rId26"/>
    <p:sldId id="278" r:id="rId27"/>
    <p:sldId id="280" r:id="rId28"/>
    <p:sldId id="344" r:id="rId29"/>
    <p:sldId id="279" r:id="rId30"/>
    <p:sldId id="304" r:id="rId31"/>
    <p:sldId id="281" r:id="rId32"/>
    <p:sldId id="282" r:id="rId33"/>
    <p:sldId id="345" r:id="rId34"/>
    <p:sldId id="305" r:id="rId35"/>
    <p:sldId id="284" r:id="rId36"/>
    <p:sldId id="286" r:id="rId37"/>
    <p:sldId id="287" r:id="rId38"/>
    <p:sldId id="288" r:id="rId39"/>
    <p:sldId id="289" r:id="rId40"/>
    <p:sldId id="290" r:id="rId41"/>
    <p:sldId id="291" r:id="rId42"/>
    <p:sldId id="292" r:id="rId43"/>
    <p:sldId id="306" r:id="rId44"/>
    <p:sldId id="317" r:id="rId45"/>
    <p:sldId id="293" r:id="rId46"/>
    <p:sldId id="294" r:id="rId47"/>
    <p:sldId id="295" r:id="rId48"/>
    <p:sldId id="296" r:id="rId49"/>
    <p:sldId id="297" r:id="rId50"/>
    <p:sldId id="298" r:id="rId51"/>
    <p:sldId id="299" r:id="rId52"/>
    <p:sldId id="300" r:id="rId53"/>
    <p:sldId id="301" r:id="rId54"/>
    <p:sldId id="307" r:id="rId55"/>
    <p:sldId id="308" r:id="rId56"/>
    <p:sldId id="309" r:id="rId57"/>
    <p:sldId id="310" r:id="rId58"/>
    <p:sldId id="311" r:id="rId59"/>
    <p:sldId id="312" r:id="rId60"/>
    <p:sldId id="313" r:id="rId61"/>
    <p:sldId id="315" r:id="rId62"/>
    <p:sldId id="314" r:id="rId63"/>
    <p:sldId id="316" r:id="rId64"/>
    <p:sldId id="318" r:id="rId65"/>
    <p:sldId id="319" r:id="rId66"/>
    <p:sldId id="320" r:id="rId67"/>
    <p:sldId id="321" r:id="rId68"/>
    <p:sldId id="322" r:id="rId69"/>
    <p:sldId id="323" r:id="rId70"/>
    <p:sldId id="324" r:id="rId71"/>
    <p:sldId id="325" r:id="rId72"/>
    <p:sldId id="327" r:id="rId73"/>
    <p:sldId id="328" r:id="rId74"/>
    <p:sldId id="329" r:id="rId75"/>
    <p:sldId id="330" r:id="rId76"/>
    <p:sldId id="331" r:id="rId77"/>
    <p:sldId id="332" r:id="rId78"/>
    <p:sldId id="326" r:id="rId79"/>
    <p:sldId id="346" r:id="rId80"/>
    <p:sldId id="333" r:id="rId81"/>
    <p:sldId id="334" r:id="rId82"/>
    <p:sldId id="341" r:id="rId83"/>
    <p:sldId id="342" r:id="rId84"/>
    <p:sldId id="335" r:id="rId85"/>
    <p:sldId id="336" r:id="rId86"/>
    <p:sldId id="337" r:id="rId87"/>
    <p:sldId id="338" r:id="rId88"/>
    <p:sldId id="339" r:id="rId89"/>
    <p:sldId id="340"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3" d="100"/>
          <a:sy n="83" d="100"/>
        </p:scale>
        <p:origin x="86" y="2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33:56.614"/>
    </inkml:context>
    <inkml:brush xml:id="br0">
      <inkml:brushProperty name="width" value="0.35" units="cm"/>
      <inkml:brushProperty name="height" value="0.35" units="cm"/>
      <inkml:brushProperty name="color" value="#FFFFFF"/>
    </inkml:brush>
  </inkml:definitions>
  <inkml:trace contextRef="#ctx0" brushRef="#br0">921 1366 24575,'0'-1'0,"0"0"0,0 1 0,0-1 0,0 0 0,0 1 0,1-1 0,-1 0 0,0 1 0,0-1 0,0 1 0,1-1 0,-1 0 0,0 1 0,1-1 0,-1 1 0,1-1 0,-1 1 0,1-1 0,-1 1 0,1-1 0,-1 1 0,1-1 0,-1 1 0,1 0 0,-1-1 0,1 1 0,0 0 0,-1-1 0,1 1 0,0 0 0,-1 0 0,1 0 0,0 0 0,-1-1 0,1 1 0,0 0 0,-1 0 0,1 0 0,0 1 0,-1-1 0,1 0 0,0 0 0,2 0 0,-1 1 0,0-1 0,0 1 0,0 0 0,0 0 0,0 0 0,0 0 0,0 0 0,0 0 0,0 0 0,0 0 0,0 1 0,-1-1 0,3 3 0,8 12 0,-1 2 0,-1 0 0,-1 0 0,0 1 0,9 27 0,7 17 0,10 7 0,2-3 0,3 0 0,95 117 0,-55-92 0,163 144 0,145 126 0,-369-342 0,-1 1 0,0 1 0,-2 1 0,18 33 0,-25-39 0,-2 0 0,0 0 0,-1 1 0,0 0 0,-2 1 0,0-1 0,1 25 0,-1 22 0,-2 1 0,-8 64 0,6-129 0,0 1 0,0 0 0,0-1 0,-1 1 0,1-1 0,0 1 0,-1-1 0,1 1 0,-1-1 0,1 1 0,-1-1 0,0 1 0,0-1 0,1 0 0,-1 1 0,0-1 0,0 0 0,0 0 0,-1 0 0,1 0 0,0 0 0,0 0 0,-1 0 0,1 0 0,-2 1 0,0-2 0,1 1 0,-1-1 0,0 0 0,0 0 0,1 1 0,-1-2 0,0 1 0,1 0 0,-1-1 0,0 1 0,1-1 0,-1 0 0,-3-1 0,-7-4 0,0-1 0,0 0 0,1 0 0,-18-15 0,2-3 0,2-1 0,0-2 0,-40-57 0,-31-33 0,72 92 0,13 11 0,-2 0 0,0 1 0,0 1 0,-1 1 0,-1 0 0,0 1 0,-20-10 0,30 17 0,0 1 0,0-1 0,1 0 0,-1-1 0,1 1 0,0-1 0,-5-7 0,-16-12 0,3 5 0,0 0 0,2-2 0,0 0 0,1-2 0,1 0 0,-23-37 0,25 28 0,2 0 0,-16-51 0,-14-28 0,10 29 0,25 56 0,-1 1 0,-1 0 0,-1 1 0,-27-37 0,-11 3 0,-69-62 0,70 74 0,2-3 0,-50-65 0,78 86 0,-1 2 0,-2 1 0,0 0 0,-2 2 0,0 1 0,-43-29 0,12 18 0,-1 3 0,-103-39 0,144 62 0,0 0 0,0-1 0,1 0 0,0-2 0,1 1 0,-26-24 0,39 32 0,-1 0 0,1-1 0,0 1 0,0 0 0,0-1 0,0 1 0,0-1 0,0 1 0,0-1 0,1 1 0,-1-1 0,1 0 0,-1 1 0,1-1 0,-1 0 0,1 1 0,0-1 0,0 0 0,0 0 0,0 1 0,0-1 0,1-3 0,0 2 0,0 0 0,0 1 0,0-1 0,1 0 0,0 1 0,-1-1 0,1 1 0,0-1 0,0 1 0,0 0 0,1 0 0,2-2 0,8-5 0,1 0 0,0 1 0,28-12 0,-38 18 0,211-75 0,-173 60 0,1 3 0,81-17 0,92-1 0,-201 30 0,-1-1 0,1-1 0,-1 0 0,0 0 0,0-2 0,-1 1 0,16-10 0,-19 10 0,0 0 0,1 1 0,-1 1 0,1 0 0,0 0 0,-1 1 0,1 1 0,0-1 0,0 2 0,0 0 0,20 1 0,-30-1 0,-1 0 0,1 0 0,-1 1 0,1-1 0,-1 0 0,1 0 0,0 0 0,-1 0 0,1 0 0,-1 1 0,1-1 0,-1 0 0,1 0 0,-1 1 0,1-1 0,-1 0 0,1 1 0,-1-1 0,1 1 0,-1-1 0,0 1 0,1-1 0,-1 1 0,0-1 0,1 1 0,-1-1 0,0 1 0,0-1 0,1 1 0,-1 1 0,-1-1 0,1 0 0,-1 0 0,1 0 0,-1 0 0,1 0 0,-1 1 0,1-1 0,-1 0 0,0 0 0,0-1 0,0 1 0,1 0 0,-1 0 0,0 0 0,-1 0 0,-20 16 0,-1-1 0,0-1 0,-39 18 0,-1 0 0,-223 148 0,-4 3 0,199-130 0,-102 54 0,177-100 0,0 0 0,1 1 0,-17 12 0,26-16 0,1-1 0,1 1 0,-1 0 0,1 0 0,-1 1 0,2-1 0,-1 1 0,0 0 0,1 0 0,0 0 0,-2 7 0,3-6 0,-9 33 0,11-40 0,0 0 0,0 0 0,0 0 0,0 1 0,0-1 0,0 0 0,0 0 0,0 1 0,0-1 0,0 0 0,0 0 0,0 0 0,0 1 0,0-1 0,1 0 0,-1 0 0,0 0 0,0 1 0,0-1 0,0 0 0,0 0 0,0 0 0,1 0 0,-1 1 0,0-1 0,0 0 0,0 0 0,0 0 0,1 0 0,-1 0 0,0 0 0,0 0 0,0 1 0,1-1 0,-1 0 0,0 0 0,0 0 0,1 0 0,-1 0 0,0 0 0,0 0 0,0 0 0,1 0 0,-1 0 0,0 0 0,21-13 0,25-30 0,-3-2 0,64-83 0,-16 16 0,-49 65 0,3 1 0,2 3 0,69-51 0,-76 64 0,-6 5 0,45-27 0,-66 45 0,-1 1 0,1 1 0,0 0 0,1 0 0,-1 1 0,1 1 0,24-3 0,-21 4 0,1-1 0,-2 0 0,1-2 0,0 0 0,17-8 0,75-41 0,-68 32 0,-22 10 0,-1 0 0,0-2 0,-1 0 0,0-1 0,25-31 0,-40 43 0,1-1 0,-1 1 0,0-1 0,0 0 0,0 0 0,0 1 0,-1-1 0,1-1 0,-1 1 0,0 0 0,-1 0 0,1 0 0,-1-1 0,1 1 0,-1 0 0,-1 0 0,1-1 0,0 1 0,-1 0 0,0 0 0,0-1 0,-1 1 0,-2-6 0,-5-11 0,0 0 0,-2 1 0,-17-25 0,8 13 0,12 16 0,1 0 0,0 0 0,-5-20 0,8 22 0,0 0 0,-1 0 0,-1 0 0,-15-25 0,-22-29 0,32 47 0,-1 2 0,-1 0 0,0 0 0,-1 1 0,-1 1 0,-1 0 0,-27-22 0,18 27 0,-8-2 0,32 13 0,0 1 0,0-1 0,0 0 0,0 1 0,0-1 0,0 0 0,0 0 0,1 0 0,-1 0 0,0 0 0,0 0 0,1 0 0,-1 0 0,0 0 0,1 0 0,-1 0 0,1 0 0,0-1 0,-1 1 0,1 0 0,0-1 0,0 0 0,0 1 0,1 0 0,-1 0 0,1 0 0,0 0 0,-1 0 0,1 0 0,0 0 0,-1 0 0,1 0 0,0 0 0,0 0 0,0 0 0,0 0 0,0 0 0,0 1 0,0-1 0,0 1 0,0-1 0,1 0 0,-1 1 0,2-1 0,31-11 0,-30 11 0,19-5 0,1 2 0,1 0 0,46-1 0,77 10 0,-132-2 0,1 1 0,-1 0 0,0 1 0,0 1 0,-1 0 0,29 16 0,-29-13 0,0-1 0,1-1 0,0-1 0,0 0 0,1-1 0,31 5 0,6-10 0,-43-1 0,-1 0 0,1 1 0,-1 1 0,0-1 0,1 2 0,18 4 0,-27-5 0,1 0 0,-1 1 0,0-1 0,0 1 0,0 0 0,0-1 0,0 1 0,-1 0 0,1 0 0,-1 0 0,1 0 0,-1 0 0,0 1 0,1-1 0,-1 0 0,0 1 0,0-1 0,-1 1 0,1-1 0,-1 1 0,1 4 0,1 7 0,-1 0 0,0 25 0,-2-26 0,1 7 0,-1-2 0,1 0 0,1 0 0,0 0 0,1 0 0,1-1 0,1 1 0,8 23 0,135 310 0,-111-267 0,-34-79 0,-9-17 0,-11-27 0,9 8 0,2 0 0,1 0 0,-4-59 0,8-100 0,3 156 0,-2 18 0,-1 1 0,0-1 0,-1 1 0,-1-1 0,-10-27 0,8 26 0,1 0 0,0 0 0,1-1 0,-1-20 0,5 36 6,0-2-111,0 0-1,-1-1 1,1 1-1,-1 0 1,1 0-1,-1 0 1,0 0-1,-1 0 1,1 0-1,-1 1 1,0-1-1,-3-6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34:12.091"/>
    </inkml:context>
    <inkml:brush xml:id="br0">
      <inkml:brushProperty name="width" value="0.35" units="cm"/>
      <inkml:brushProperty name="height" value="0.35" units="cm"/>
      <inkml:brushProperty name="color" value="#FFFFFF"/>
    </inkml:brush>
  </inkml:definitions>
  <inkml:trace contextRef="#ctx0" brushRef="#br0">0 29 24575,'7'2'0,"0"0"0,-1 1 0,1-1 0,-1 1 0,0 1 0,0-1 0,0 1 0,0 0 0,5 5 0,-5-4 0,11 10 0,-1 1 0,0 1 0,-1 0 0,-1 1 0,17 28 0,-20-28 0,-2 2 0,0-1 0,-1 1 0,-1 0 0,5 25 0,14 37 0,-15-50 0,-8-20 0,1 0 0,1 0 0,11 20 0,-13-28 0,-1-1 0,0 0 0,1 0 0,0 0 0,-1 0 0,1 0 0,0-1 0,0 1 0,1-1 0,-1 0 0,1 0 0,-1 0 0,1-1 0,-1 1 0,1-1 0,7 2 0,23 2 0,1-3 0,0 0 0,0-2 0,44-7 0,-78 7 0,12-1 0,0-2 0,0 0 0,-1 0 0,0-1 0,1-1 0,-1 0 0,0-1 0,10-7 0,1 2 0,-10 5 0,1 0 0,0 2 0,0 0 0,27-4 0,-27 6 0,0-1 0,0 0 0,0-1 0,-1-1 0,19-8 0,143-73 0,43-24 0,-106 54 0,-82 43 0,-1-1 0,-1-1 0,42-29 0,-23 13 0,8-6 0,-48 31 28,-1 1-1,1 1 1,0-1-1,0 1 1,1 0-1,-1 1 0,1 0 1,0 0-1,0 1 1,0-1-1,10 0 1,7 1-336,-1 0 0,36 3 0,-32 0-463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34:16.271"/>
    </inkml:context>
    <inkml:brush xml:id="br0">
      <inkml:brushProperty name="width" value="0.35" units="cm"/>
      <inkml:brushProperty name="height" value="0.35" units="cm"/>
      <inkml:brushProperty name="color" value="#FFFFFF"/>
    </inkml:brush>
  </inkml:definitions>
  <inkml:trace contextRef="#ctx0" brushRef="#br0">790 567 24575,'-69'3'0,"-85"15"0,134-15 0,-23 7 0,-10 1 0,49-11 0,1 0 0,-1 0 0,0-1 0,1 1 0,-1-1 0,1 1 0,-1-1 0,1 0 0,-1-1 0,1 1 0,0 0 0,-7-5 0,-43-28 0,2-2 0,-61-57 0,98 80 0,0-1 0,1 0 0,1-2 0,0 1 0,1-1 0,1-1 0,0 0 0,1-1 0,1 1 0,1-2 0,-9-33 0,4-11 0,6 28 0,-11-38 0,6 38-1365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34:20.161"/>
    </inkml:context>
    <inkml:brush xml:id="br0">
      <inkml:brushProperty name="width" value="0.35" units="cm"/>
      <inkml:brushProperty name="height" value="0.35" units="cm"/>
      <inkml:brushProperty name="color" value="#FFFFFF"/>
    </inkml:brush>
  </inkml:definitions>
  <inkml:trace contextRef="#ctx0" brushRef="#br0">1 8 24575,'1'11'0,"0"-1"0,0 1 0,6 18 0,3 14 0,3 45 0,-5-43 0,3 85 0,-12-85 0,-1-19 0,2 1 0,4 31 0,-4-52 0,1 1 0,1-1 0,-1 1 0,1-1 0,0 0 0,1 1 0,-1-1 0,1 0 0,1 0 0,-1-1 0,1 1 0,0-1 0,8 10 0,-10-14 0,0 0 0,-1 1 0,1-1 0,0 0 0,0 0 0,0 0 0,0-1 0,1 1 0,-1 0 0,0-1 0,0 1 0,0-1 0,0 0 0,1 0 0,-1 0 0,0 0 0,0 0 0,0 0 0,1 0 0,-1-1 0,0 1 0,0-1 0,0 0 0,0 0 0,0 1 0,0-1 0,3-2 0,7-4 0,0-1 0,-1 0 0,16-14 0,-8 6 0,108-94 0,13-9 0,-7 0 0,-88 76 0,55-41 0,-84 72 0,1 1 0,0 1 0,1 0 0,0 1 0,0 1 0,1 1 0,29-8 0,-21 11 0,0 1 0,0 1 0,0 1 0,0 2 0,50 7 0,-66-6 0,1 0 0,-1 1 0,-1 0 0,1 1 0,0 0 0,13 8 0,-20-9 0,0-1 0,0 1 0,0-1 0,-1 1 0,1 0 0,-1 0 0,1 1 0,-1-1 0,0 1 0,-1-1 0,1 1 0,0 0 0,-1 0 0,0 0 0,0 1 0,-1-1 0,1 0 0,1 7 0,3 22 0,-2-16 0,-1-1 0,1 32 0,-4-41 0,-1-1 0,0 0 0,1 1 0,-2-1 0,1 0 0,-1 0 0,0 0 0,0 0 0,-1-1 0,0 1 0,-4 7 0,-7 8 0,-1-1 0,-35 36 0,41-47 0,0-1 0,0 0 0,-1-1 0,0 0 0,0 0 0,-1-1 0,0-1 0,-14 6 0,-2-2 0,-43 20 0,237-96 0,-125 46 0,-31 14 0,1 0 0,0 1 0,0 1 0,0 0 0,1 0 0,0 1 0,0 1 0,0 0 0,18-1 0,-30 4 0,1-1 0,-1 1 0,0 0 0,0 0 0,1 0 0,-1 1 0,0-1 0,0 0 0,0 0 0,1 1 0,-1-1 0,0 0 0,0 1 0,0-1 0,0 1 0,0 0 0,0-1 0,0 1 0,0 0 0,0 0 0,2 1 0,-3-1 0,0 0 0,0 0 0,0 0 0,0 0 0,0 0 0,0 0 0,0 0 0,0 0 0,0 0 0,0 0 0,0 0 0,-1 0 0,1 0 0,0-1 0,-1 1 0,1 0 0,-1 0 0,1 0 0,-1 0 0,0 1 0,-7 7 0,1 0 0,-2-1 0,-12 11 0,15-14 0,-11 9 0,-1-1 0,-1-1 0,0 0 0,0-2 0,-36 15 0,9-9 0,-74 18 0,97-30-455,-1 0 0,-41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36:56.651"/>
    </inkml:context>
    <inkml:brush xml:id="br0">
      <inkml:brushProperty name="width" value="0.35" units="cm"/>
      <inkml:brushProperty name="height" value="0.35" units="cm"/>
      <inkml:brushProperty name="color" value="#FFFFFF"/>
    </inkml:brush>
  </inkml:definitions>
  <inkml:trace contextRef="#ctx0" brushRef="#br0">3715 412 24575,'2'16'0,"0"0"0,2 0 0,0-1 0,0 1 0,2-1 0,13 29 0,-3-8 0,-2 6 0,-1 0 0,8 53 0,6 22 0,-19-80 0,-1 1 0,-3 0 0,1 61 0,-4-49 0,11 66 0,-7-78 0,-1-1 0,-2 40 0,-2-76 0,0-1 0,1 1 0,-1-1 0,0 0 0,0 1 0,0-1 0,0 1 0,0-1 0,0 0 0,0 1 0,0-1 0,0 1 0,0-1 0,0 0 0,-1 1 0,1-1 0,0 1 0,0-1 0,0 0 0,0 1 0,-1-1 0,1 0 0,0 1 0,0-1 0,-1 0 0,1 1 0,0-1 0,-1 0 0,1 0 0,0 1 0,-1-1 0,-9-9 0,-13-32 0,17 30 0,-35-62 0,-76-151 0,106 200 0,-1 0 0,-1 1 0,-1 0 0,-20-22 0,3-2 0,23 34 0,-1 0 0,0 0 0,-22-21 0,13 16 0,-117-99 0,126 112 0,0 1 0,0-1 0,0 2 0,0-1 0,-1 1 0,0 0 0,1 1 0,-1 0 0,0 1 0,-20-1 0,17 2 0,-1-2 0,0 0 0,1 0 0,-1-1 0,-15-6 0,-118-66 0,67 30 0,-106-52 0,145 70 0,35 22 0,0 0 0,-1 0 0,0 1 0,0 0 0,-1 0 0,1 1 0,-1 0 0,1 0 0,-15-2 0,-2 3 0,20 3 0,0-1 0,0 0 0,0 0 0,0-1 0,0 1 0,0-1 0,0 0 0,0 0 0,0 0 0,0-1 0,0 1 0,-5-4 0,8 2 0,0 1 0,0-1 0,0 1 0,0-1 0,1 0 0,-1 0 0,1 1 0,-1-1 0,1 0 0,0 0 0,0 0 0,0 1 0,1-1 0,-1 0 0,1 0 0,1-4 0,0-5 0,0-6 0,-1 4 0,0 0 0,1-1 0,1 2 0,0-1 0,1 0 0,1 1 0,7-17 0,-8 23 0,0-1 0,0 1 0,1 0 0,0 1 0,0-1 0,1 1 0,0 0 0,0 0 0,0 1 0,1-1 0,-1 1 0,1 1 0,1-1 0,-1 1 0,1 1 0,-1-1 0,1 1 0,0 1 0,0-1 0,0 2 0,1-1 0,-1 1 0,10-1 0,25 0 0,-1 2 0,0 1 0,1 2 0,-1 2 0,55 15 0,-75-16 0,68 8 0,0-5 0,164-6 0,-111-3 0,-116 0 0,-1 0 0,30-7 0,-28 3 0,44-1 0,-51 5 0,0-1 0,24-5 0,-32 4 0,1 1 0,-1 1 0,1 0 0,0 1 0,0 0 0,0 1 0,-1 1 0,16 2 0,-19-1 0,-1 0 0,1 1 0,-1 0 0,0 0 0,0 1 0,11 6 0,-17-8 0,0 0 0,-1 1 0,1-1 0,-1 0 0,0 1 0,1 0 0,-1-1 0,0 1 0,-1 0 0,1 0 0,0 0 0,-1 0 0,0 0 0,0 0 0,0 1 0,0-1 0,0 0 0,-1 1 0,1-1 0,-1 0 0,0 1 0,0 3 0,-1 6 0,0 0 0,-1 0 0,-1 0 0,0-1 0,-7 18 0,-28 61 0,37-90 0,-6 14 0,-2-1 0,0 1 0,-1-2 0,-1 1 0,0-1 0,-22 20 0,-5 0 0,-42 27 0,-7 1 0,-134 103 0,4 3 0,134-107 0,-72 68 0,148-122 0,0-1 0,0 1 0,1 0 0,0 1 0,0 0 0,1 0 0,-1 0 0,2 0 0,-1 1 0,1 0 0,0-1 0,1 2 0,0-1 0,0 0 0,0 1 0,1-1 0,1 1 0,-2 12 0,-3 35 0,0-20 0,2 1 0,2 0 0,1 0 0,6 50 0,-3-77 0,1 1 0,1-1 0,-1 0 0,2-1 0,-1 1 0,2-1 0,10 16 0,17 34 0,-31-55 0,0 1 0,0-1 0,0 1 0,1-1 0,-1 0 0,1 0 0,0 0 0,0 0 0,1-1 0,-1 1 0,1-1 0,0 0 0,7 5 0,-7-6 0,-1-1 0,1 0 0,-1 0 0,1 0 0,-1-1 0,1 1 0,-1-1 0,1 0 0,0 0 0,-1 0 0,1 0 0,-1-1 0,1 1 0,0-1 0,-1 0 0,1 0 0,-1 0 0,0-1 0,1 1 0,2-3 0,9-4 0,0-1 0,-1-1 0,-1 0 0,1-1 0,-2-1 0,1 0 0,-2 0 0,1-1 0,8-15 0,1-2 0,-2-2 0,-1 0 0,14-37 0,-44 100 0,-38 88 0,38-95 0,0 0 0,-2-1 0,-18 25 0,30-46 0,0 1 0,0-1 0,0 1 0,0-1 0,-1 0 0,1 0 0,-1 0 0,0 0 0,1-1 0,-1 1 0,0-1 0,0 1 0,0-1 0,0 0 0,0 0 0,0-1 0,0 1 0,-1-1 0,-3 1 0,2-1 0,0-1 0,-1 0 0,1 0 0,0 0 0,0-1 0,0 1 0,0-1 0,1 0 0,-1-1 0,-8-4 0,-5-7 0,0 0 0,1-1 0,1-1 0,-18-22 0,12 11 0,1-1 0,1 0 0,-29-59 0,-31-100 0,78 181 0,0 1 0,1-1 0,-1 0 0,1 0 0,0 0 0,1 0 0,0 0 0,0 0 0,0 1 0,1-1 0,-1 0 0,1 0 0,1 0 0,-1 0 0,1 1 0,0-1 0,0 0 0,1 1 0,0 0 0,0 0 0,0 0 0,0 0 0,1 0 0,0 1 0,0-1 0,0 1 0,1 0 0,-1 0 0,1 1 0,0-1 0,0 1 0,5-3 0,-3 3 0,-1 1 0,1-1 0,0 1 0,-1 1 0,1-1 0,0 1 0,0 0 0,0 1 0,0 0 0,0 0 0,0 0 0,0 1 0,0 0 0,0 0 0,0 1 0,-1 0 0,1 0 0,9 5 0,-2-1 0,0 1 0,-1 1 0,0 0 0,0 1 0,-1 1 0,0 0 0,14 16 0,-24-25 0,-1 1 0,0 0 0,1 0 0,-1 0 0,0-1 0,0 1 0,0 0 0,0 0 0,-1 0 0,1 1 0,0-1 0,-1 0 0,1 0 0,-1 0 0,0 0 0,0 0 0,0 1 0,0-1 0,0 0 0,-1 0 0,1 0 0,0 0 0,-1 1 0,0-1 0,1 0 0,-1 0 0,0 0 0,0 0 0,0-1 0,-2 3 0,-4 7 0,-1 0 0,-1-1 0,0 0 0,-11 9 0,2-1 0,-58 70 0,-109 163 0,56-69 0,117-167 0,0 0 0,-1-2 0,-1 1 0,0-1 0,0-1 0,-2-1 0,1 0 0,-1-1 0,-1-1 0,-31 14 0,20-14 0,-1 0 0,1-2 0,-2-1 0,1-1 0,-1-2 0,-32 1 0,14-3 0,1-2 0,-54-9 0,79 7 0,0-2 0,0-1 0,0 0 0,1-2 0,0 0 0,-34-20 0,22 6 0,1-1 0,1-2 0,1-2 0,-31-35 0,-46-40 0,-111-62 0,26 22 0,140 96 0,35 29 0,0 2 0,-1 0 0,-24-14 0,41 28 0,0 1 0,1-1 0,-1 1 0,0-1 0,0 1 0,1-1 0,-1 1 0,0 0 0,0-1 0,0 1 0,1 0 0,-1 0 0,0 0 0,0 0 0,0-1 0,0 1 0,0 0 0,1 0 0,-1 1 0,0-1 0,0 0 0,0 0 0,-1 1 0,2-1 0,-1 1 0,1 0 0,-1-1 0,1 1 0,0 0 0,-1-1 0,1 1 0,0 0 0,0-1 0,0 1 0,-1 0 0,1 0 0,0-1 0,0 1 0,0 0 0,0 0 0,0-1 0,0 1 0,0 0 0,1 1 0,0 4 0,1 0 0,-1 0 0,2 0 0,-1 0 0,4 7 0,10 13 0,1 0 0,2-2 0,0 0 0,2-1 0,0-1 0,2-1 0,28 21 0,20 9 0,95 52 0,-158-99 0,-4-1 0,0 0 0,1 0 0,-1-1 0,0 0 0,1 0 0,-1 0 0,1 0 0,0-1 0,-1 0 0,1 0 0,0 0 0,9 0 0,-14-1 0,1 0 0,-1-1 0,1 1 0,-1 0 0,1 0 0,-1-1 0,1 1 0,-1-1 0,0 1 0,1 0 0,-1-1 0,1 1 0,-1-1 0,0 1 0,0-1 0,1 1 0,-1-1 0,0 1 0,0-1 0,1 0 0,-1 1 0,0-1 0,0 1 0,0-1 0,0 1 0,0-1 0,0 0 0,0 1 0,0-1 0,0 1 0,0-1 0,0 1 0,-1-1 0,1 0 0,0 1 0,0-1 0,-1 0 0,-9-23 0,10 24 0,-14-24 0,0 1 0,-2 1 0,-22-26 0,-64-60 0,76 81 0,-229-200 0,211 195 0,-72-39 0,-4-3 0,100 62 0,-33-16 0,-11-7 0,58 30 0,0-1 0,0 1 0,0-1 0,1 0 0,0-1 0,1 1 0,-1-1 0,1 0 0,-6-15 0,4 11 0,1 0 0,-2 1 0,-9-13 0,-11-8 0,95 116 0,83 130 0,-38-50 0,56 52 0,10-8 0,243 221 0,-284-321 0,-28-25 0,-70-51 0,2-1 0,1-3 0,2-1 0,84 38 0,-72-40 0,10 5 0,1-3 0,78 21 0,-129-46 0,0 0 0,0-1 0,0 0 0,0-2 0,0 0 0,0-1 0,21-4 0,116-32 0,-67 13 0,173-35 0,-228 54 0,1 1 0,-1 2 0,1 1 0,39 4 0,-4-1 0,-53-2 0,-4 1 0,0-1 0,1 0 0,-1-1 0,16-3 0,-25 4 0,0-1 0,-1 1 0,1 0 0,-1-1 0,1 1 0,-1-1 0,1 0 0,-1 1 0,1-1 0,-1 0 0,0 0 0,0 0 0,1 0 0,-1 0 0,0 0 0,0 0 0,0-1 0,0 1 0,0 0 0,0-1 0,0 1 0,-1 0 0,1-1 0,0 1 0,-1-1 0,1 1 0,-1-1 0,1 0 0,-1 1 0,0-1 0,0 1 0,0-1 0,0 0 0,0 1 0,0-1 0,0 1 0,0-1 0,-1-1 0,-3-13 0,-1 0 0,-1 1 0,0 0 0,-1 0 0,0 0 0,-16-21 0,-66-77 0,83 107 0,1 0 0,-1 0 0,0 0 0,-1 1 0,1 0 0,-1 0 0,0 1 0,-1 0 0,-10-5 0,7 5 0,-1 1 0,1 1 0,-1-1 0,0 2 0,0 0 0,-12 0 0,-391 26 0,355-23 0,0-3 0,1-2 0,-115-21 0,41 5 0,-16-4 0,82 11 0,-1 2 0,-79 1 0,-1203 11 0,774-3 0,570 1 0,0 0 0,-1 0 0,1 1 0,0 0 0,0 0 0,0 0 0,-6 3 0,10-3 0,0 0 0,0 0 0,0 0 0,0 0 0,0 1 0,1-1 0,-1 1 0,0-1 0,1 1 0,-1-1 0,1 1 0,0 0 0,0 0 0,-1 0 0,1 0 0,0 0 0,1 0 0,-1 0 0,0 0 0,0 0 0,1 0 0,0 1 0,-1 1 0,1 6 0,0 0 0,0 1 0,1-1 0,0 0 0,1-1 0,0 1 0,1 0 0,0 0 0,0-1 0,8 14 0,0 0 0,2 0 0,29 40 0,-17-30 0,2-1 0,1-1 0,54 45 0,-75-71 0,1 0 0,1 0 0,-1-1 0,1 0 0,0 0 0,0-1 0,0 0 0,0-1 0,1 0 0,17 2 0,8-3 0,58-3 0,-40-1 0,3-1 0,91-19 0,30-3 0,252 22 0,-230 6 0,-139-2 0,-36 0 0,-23 0 0,-11 0 0,-94 0 0,1-6 0,0-4 0,0-4 0,1-5 0,-189-61 0,250 63 0,-62-35 0,71 34 0,-1 1 0,-53-18 0,293 116 0,-114-42 0,52 22 0,166 95 0,-181-67 0,-97-63 0,2-2 0,1-1 0,64 31 0,71 9 0,234 53 0,70 23 0,-435-123 0,-1 2 0,0 1 0,-1 2 0,-2 2 0,56 44 0,141 98 0,-201-143 0,-19-14 0,191 121 0,-175-113 0,1-2 0,1-1 0,0-2 0,0-1 0,42 8 0,-33-11 0,15 2 0,-1 2 0,71 25 0,-32-4 0,109 23 0,165 26 0,-334-74 0,14 3 0,93 8 0,-91-14 0,-1 3 0,0 2 0,71 23 0,-23-6 0,-60-19 0,0-2 0,37 1 0,-36-4 0,69 14 0,-52-1 0,-2 3 0,54 26 0,32 12 0,-108-46 0,1-3 0,0 0 0,0-2 0,42 2 0,129-7 0,-101-2 0,198 1 0,-296 1 0,0 0 0,0 0 0,0 1 0,0-1 0,0 1 0,-1-1 0,1 1 0,0 0 0,0 0 0,-1 0 0,4 3 0,-5-4 0,0 1 0,-1-1 0,1 1 0,-1 0 0,1-1 0,-1 1 0,1 0 0,-1 0 0,1-1 0,-1 1 0,0 0 0,1 0 0,-1 0 0,0 0 0,0-1 0,0 1 0,1 0 0,-1 0 0,0 0 0,0 0 0,0 0 0,0 0 0,-1-1 0,1 1 0,0 0 0,0 0 0,0 0 0,-1 0 0,1 0 0,0-1 0,-1 1 0,1 0 0,-1 0 0,1-1 0,-1 1 0,1 0 0,-1-1 0,0 1 0,1 0 0,-1-1 0,-1 1 0,-9 11 0,0 0 0,-1-2 0,0 1 0,-1-1 0,0-1 0,0-1 0,-1 1 0,0-2 0,-1 0 0,1-1 0,-1-1 0,-24 6 0,-52 21 0,70-23 0,0-2 0,0 0 0,-1-1 0,1-1 0,-32 3 0,-253-7 0,136-3 0,53 3 0,-138-3 0,152-10 0,-21 0 0,-116 12 0,-42-1 0,241-3 0,0-1 0,-69-18 0,-76-35 0,56 16 0,80 30 0,-86-10 0,15 3 0,91 11 0,1-2 0,0-1 0,1-1 0,0-1 0,-37-25 0,28 16 0,-71-29 0,102 49 0,-14-5 0,0-2 0,-31-17 0,46 24 0,0-1 0,1-1 0,-1 1 0,1 0 0,0-1 0,0 0 0,0 0 0,1 0 0,-1-1 0,1 1 0,0-1 0,0 0 0,1 0 0,-1 0 0,-2-9 0,3 8 0,1 0 0,0 0 0,0 0 0,0 0 0,1 0 0,0-1 0,0 1 0,1 0 0,-1 0 0,1 0 0,1 0 0,-1 0 0,1 0 0,5-11 0,-5 13 0,0 1 0,1-1 0,-1 1 0,1 0 0,0 0 0,0 0 0,0 0 0,0 1 0,1-1 0,-1 1 0,1 0 0,-1 0 0,1 0 0,0 0 0,0 0 0,0 1 0,0 0 0,0 0 0,0 0 0,0 0 0,0 1 0,0 0 0,7 0 0,0 0 0,0 2 0,0-1 0,0 1 0,0 1 0,0 0 0,-1 0 0,1 1 0,-1 1 0,0-1 0,0 2 0,9 6 0,17 13 0,49 44 0,-35-27 0,-16-14 0,2-3 0,1 0 0,0-2 0,46 19 0,-2-2 0,33 14 0,-99-48 0,0-2 0,0 1 0,1-2 0,-1 0 0,1-1 0,17 0 0,33-3 0,38 1 0,-92 2 0,1-1 0,-1 2 0,1-1 0,-1 2 0,0 0 0,14 6 0,-10-4-87,-1-1 0,1-1 1,0-1-1,0 0 0,1-1 0,-1 0 0,0-2 0,28-2 0,-29 2-496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37:15.801"/>
    </inkml:context>
    <inkml:brush xml:id="br0">
      <inkml:brushProperty name="width" value="0.35" units="cm"/>
      <inkml:brushProperty name="height" value="0.35" units="cm"/>
      <inkml:brushProperty name="color" value="#FFFFFF"/>
    </inkml:brush>
  </inkml:definitions>
  <inkml:trace contextRef="#ctx0" brushRef="#br0">2106 3515 24575,'-5'-1'0,"0"1"0,1-1 0,-1-1 0,0 1 0,0-1 0,1 0 0,-1 0 0,1 0 0,0 0 0,-1-1 0,-5-5 0,-46-40 0,43 36 0,-222-217 0,-30-7 0,87 55 0,75 71 0,72 75 0,1-2 0,-25-41 0,35 49 0,-146-227 0,123 191 0,-68-80 0,46 68 0,-92-142 0,146 200 0,1-1 0,1 0 0,0-1 0,2 1 0,-8-34 0,-13-112 0,22 124 0,-2-13 0,-5-30 0,-3-148 0,17 87 0,0 194 0,-2 0 0,-2-1 0,-2 1 0,-17 70 0,-1-41 0,-56 213 0,64-238 0,-25 59 0,12-38 0,25-65 0,0 0 0,0 0 0,-1-1 0,-8 12 0,12-18 0,-1 0 0,1 0 0,-1 0 0,1-1 0,-1 1 0,1 0 0,-1-1 0,0 1 0,1 0 0,-1-1 0,0 1 0,0-1 0,1 1 0,-1-1 0,0 1 0,0-1 0,0 0 0,0 1 0,1-1 0,-1 0 0,0 0 0,0 1 0,0-1 0,0 0 0,0 0 0,0 0 0,0 0 0,0-1 0,0 1 0,0 0 0,1 0 0,-1 0 0,0-1 0,0 1 0,0 0 0,0-1 0,0 1 0,1-1 0,-1 1 0,0-1 0,0 1 0,1-1 0,-1 0 0,0 1 0,1-1 0,-1 0 0,1 1 0,-1-1 0,1 0 0,-1 0 0,1 0 0,-1 0 0,1 1 0,-1-3 0,-8-17 0,0 0 0,1-1 0,1-1 0,2 1 0,-6-35 0,3 16 0,-8-29 0,3-1 0,4 1 0,-1-105 0,9 80 0,4-63 0,0 141 0,1 0 0,1 0 0,0 0 0,1 1 0,1-1 0,15-23 0,-12 19 0,23-37 0,-19 35 0,-2 0 0,14-33 0,-21 44 0,0 0 0,1 1 0,0-1 0,1 1 0,0 0 0,0 1 0,1 0 0,1 0 0,-1 1 0,1 0 0,1 0 0,11-7 0,14-7 0,2 2 0,43-18 0,-47 23 0,23-8 0,75-20 0,14-6 0,-135 46 0,0-1 0,0 0 0,-1-1 0,1 0 0,-1 0 0,0-1 0,-1 0 0,0-1 0,0 0 0,0 0 0,-1-1 0,0 0 0,0 0 0,-1 0 0,0-1 0,0 0 0,-1 0 0,-1-1 0,8-19 0,-8 17 0,-1 0 0,0 0 0,0 0 0,-1-1 0,-1 1 0,0-23 0,-1 33 0,0-1 0,0 0 0,-1 1 0,1-1 0,-1 1 0,1-1 0,-1 1 0,0-1 0,0 1 0,0-1 0,0 1 0,0 0 0,-1 0 0,1 0 0,-1 0 0,1 0 0,-1 0 0,0 0 0,0 0 0,0 0 0,0 1 0,0-1 0,0 1 0,0-1 0,-1 1 0,1 0 0,0 0 0,-1 0 0,1 0 0,-1 1 0,1-1 0,-1 1 0,1-1 0,-1 1 0,0 0 0,1 0 0,-1 0 0,-4 1 0,-5 0 0,0 1 0,0 1 0,0 0 0,0 0 0,0 2 0,1-1 0,-1 1 0,1 1 0,1 0 0,-14 9 0,24-14 0,-1-1 0,1 0 0,0 0 0,-1 0 0,1 0 0,-1 1 0,1-1 0,0 0 0,-1 0 0,1 1 0,0-1 0,-1 0 0,1 0 0,0 1 0,-1-1 0,1 0 0,0 1 0,0-1 0,-1 1 0,1-1 0,0 0 0,0 1 0,0-1 0,0 1 0,-1-1 0,1 0 0,0 1 0,0-1 0,0 1 0,0-1 0,0 1 0,0-1 0,0 0 0,0 1 0,0-1 0,0 1 0,1-1 0,-1 1 0,18 6 0,32-3 0,-48-4 0,49 0 0,13 0 0,-1 3 0,74 12 0,-31 8 0,39 6 0,-120-26 0,0 0 0,1-2 0,46-4 0,-70 3 0,0 0 0,1-1 0,-1 1 0,0-1 0,0 1 0,0-1 0,0 0 0,0 0 0,1 0 0,-1 0 0,-1 0 0,1 0 0,0-1 0,0 1 0,0-1 0,-1 1 0,1-1 0,-1 0 0,3-3 0,-3 5 0,-1 0 0,0 0 0,1 0 0,-1 0 0,0 0 0,0 1 0,1-1 0,-1 0 0,0 0 0,1 0 0,-1 0 0,0 1 0,0-1 0,0 0 0,1 0 0,-1 1 0,0-1 0,0 0 0,0 0 0,1 1 0,-1-1 0,0 0 0,0 0 0,0 1 0,0-1 0,0 0 0,0 1 0,0-1 0,0 0 0,0 1 0,0-1 0,0 0 0,0 0 0,0 1 0,0-1 0,0 0 0,0 1 0,0-1 0,0 0 0,0 1 0,3 20 0,-3-19 0,25 407 0,-25-341 0,1-21 0,-2 0 0,-1-1 0,-12 59 0,12-99 0,1 1 0,0 0 0,-1-1 0,0 1 0,0 0 0,0-1 0,-1 0 0,-4 7 0,5-11 0,0 1 0,0-1 0,-1 0 0,1 0 0,-1 0 0,0 0 0,0 0 0,0-1 0,1 1 0,-1-1 0,-1 0 0,1 0 0,0 0 0,0 0 0,0 0 0,-1-1 0,-4 1 0,0 0 0,0-1 0,0 0 0,0-1 0,0 0 0,0 0 0,0 0 0,0-1 0,1 0 0,-1-1 0,1 0 0,-1 0 0,1 0 0,0-1 0,1 0 0,-1-1 0,-7-6 0,-10-9 0,1-1 0,-37-46 0,43 47 0,-30-33 0,-103-89 0,120 112 0,27 26 0,-1-1 0,0 1 0,0 0 0,0 0 0,0 1 0,-1-1 0,0 1 0,1 0 0,-1 0 0,0 0 0,-8-2 0,12 5 0,0 0 0,1 0 0,-1-1 0,0 1 0,0 0 0,0 0 0,0 0 0,0 0 0,1 1 0,-1-1 0,0 0 0,0 0 0,0 0 0,1 1 0,-1-1 0,0 0 0,0 1 0,1-1 0,-1 1 0,0-1 0,1 1 0,-1-1 0,0 1 0,1-1 0,-1 1 0,1 0 0,-1-1 0,1 1 0,-1 0 0,1 0 0,0-1 0,-1 1 0,1 0 0,0 0 0,-1-1 0,1 1 0,0 0 0,0 1 0,-5 36 0,4-34 0,1 213 0,2-103 0,-2-86 0,1 0 0,2 0 0,0 0 0,2-1 0,12 41 0,-15-63 0,1 0 0,-1 0 0,1 0 0,0 0 0,1-1 0,-1 0 0,1 0 0,0 0 0,0 0 0,0 0 0,0-1 0,1 1 0,0-1 0,-1-1 0,1 1 0,0-1 0,0 1 0,1-1 0,5 1 0,12 3 0,0-1 0,1-1 0,25 2 0,-39-6 0,31 4 0,1-2 0,73-5 0,-96 1 0,0-1 0,-1-1 0,1-1 0,-1 0 0,0-1 0,-1-1 0,0-1 0,26-15 0,33-27 0,66-40 0,-119 78 0,1 1 0,0 0 0,1 2 0,37-9 0,-38 13 0,0 1 0,1 0 0,-1 2 0,1 1 0,0 1 0,0 1 0,-1 1 0,1 2 0,-1 0 0,34 10 0,-29-6 0,1-1 0,0-1 0,57 2 0,94-9 0,-68-2 0,803 3 0,-910 0 0,-1 0 0,0 0 0,0 1 0,0-1 0,0 1 0,0 1 0,0-1 0,8 4 0,-12-5 0,0 1 0,-1-1 0,1 1 0,0 0 0,0-1 0,0 1 0,0 0 0,-1 0 0,1-1 0,0 1 0,-1 0 0,1 0 0,-1 0 0,1 0 0,-1 0 0,1 0 0,-1 0 0,1 2 0,-1-2 0,0 1 0,0 0 0,0 0 0,0 0 0,-1 0 0,1-1 0,-1 1 0,1 0 0,-1 0 0,1-1 0,-1 1 0,0-1 0,0 1 0,-1 2 0,-7 9 0,-1 0 0,0-1 0,-1-1 0,0 0 0,-15 12 0,-68 46 0,71-52 0,-5 2 0,0-1 0,-48 22 0,60-33 0,-1 0 0,0-2 0,0 0 0,-1-1 0,1-1 0,-29 2 0,-58-5 0,-200-27 0,-3-1 0,181 28 0,51 1 0,-99-12 0,98 2 0,-1 2 0,1 4 0,-1 4 0,0 3 0,-88 15 0,130-11 0,1 2 0,1 0 0,0 3 0,1 1 0,-43 24 0,35-11 0,1 1 0,-67 64 0,36-30 0,66-58 0,-1 0 0,-1 1 0,1 0 0,0 0 0,-7 10 0,11-14 0,1-1 0,-1 1 0,1 0 0,-1 0 0,1-1 0,-1 1 0,1 0 0,0 0 0,-1 0 0,1 0 0,0 0 0,0-1 0,0 1 0,-1 0 0,1 0 0,0 0 0,0 0 0,0 0 0,1 0 0,-1 0 0,0 0 0,0-1 0,0 1 0,1 0 0,-1 0 0,0 0 0,1 0 0,-1-1 0,1 1 0,-1 0 0,1 0 0,-1-1 0,1 1 0,-1 0 0,1-1 0,0 1 0,-1 0 0,1-1 0,0 1 0,0-1 0,-1 1 0,1-1 0,0 0 0,0 1 0,0-1 0,1 1 0,14 3 0,0 0 0,0 0 0,1-1 0,0-1 0,-1-1 0,31-2 0,-13 2 0,-24-1 0,327-2 0,-269-2 0,0-3 0,-1-3 0,67-20 0,-99 22 0,0 0 0,1 3 0,37-1 0,109 5 0,-134 1 0,-45 0 0,0 0 0,0 0 0,0 1 0,0-1 0,0 1 0,0-1 0,-1 1 0,1 0 0,0 0 0,0 0 0,0 0 0,-1 1 0,1-1 0,-1 1 0,1 0 0,-1 0 0,0-1 0,1 2 0,-1-1 0,0 0 0,0 0 0,-1 1 0,4 4 0,-3-2 0,0 0 0,0 0 0,-1 0 0,0 0 0,0 0 0,0 0 0,0 1 0,-1-1 0,0 0 0,0 0 0,-1 1 0,1-1 0,-3 7 0,0 3 0,-2 0 0,0 1 0,-1-2 0,0 1 0,-2-1 0,-15 25 0,-65 75 0,78-102 0,-16 20 0,-46 59 0,63-77 0,0 0 0,2 0 0,0 0 0,0 1 0,-5 20 0,2 3 0,1 0 0,2 1 0,2-1 0,1 1 0,2 0 0,2 0 0,2 0 0,1 0 0,2 0 0,13 48 0,-8-56 0,2-1 0,1 0 0,25 43 0,63 80 0,-40-62 0,78 101 0,-133-178 0,-13-13 0,-20-17 0,-41-35 0,-109-110 0,20 16 0,123 117 0,-2 2 0,-70-41 0,51 34 0,1-3 0,-50-42 0,-15-12 0,74 59 0,2-2 0,1-2 0,2-2 0,2-1 0,1-2 0,2-2 0,-51-79 0,13-35 0,38 77 0,33 75 0,-3-6 0,0 0 0,1 0 0,0 0 0,0-1 0,1 0 0,1 1 0,0-1 0,-2-18 0,5 27 0,-1 0 0,1 0 0,-1 0 0,1 0 0,0 1 0,0-1 0,0 0 0,0 0 0,0 1 0,0-1 0,0 0 0,0 1 0,1-1 0,-1 1 0,1 0 0,-1-1 0,1 1 0,-1 0 0,1 0 0,0 0 0,0 0 0,-1 0 0,1 0 0,0 1 0,0-1 0,0 0 0,0 1 0,0 0 0,0-1 0,0 1 0,0 0 0,0 0 0,2 0 0,7 0 0,-1 0 0,0 1 0,0 0 0,1 1 0,11 3 0,4 3 0,0 1 0,-1 1 0,-1 2 0,0 0 0,0 2 0,-1 0 0,40 34 0,-38-26 0,-2 1 0,0 1 0,-1 1 0,-1 1 0,-2 1 0,19 34 0,-13-16 0,-2 0 0,-2 2 0,-2 1 0,-2 0 0,12 56 0,-23-80 0,1 0 0,1-1 0,0-1 0,2 1 0,1-1 0,17 25 0,-117-168 0,-29-40 0,83 109 0,3-1 0,-42-97 0,73 147 0,0 0 0,1 0 0,-1 1 0,0-1 0,1 0 0,0 0 0,0 0 0,-1 0 0,2 0 0,-1 0 0,0 1 0,1-1 0,-1 0 0,1 0 0,0 0 0,0 0 0,2-4 0,2-2 0,0 1 0,1 0 0,13-15 0,-15 19 0,0 0 0,0-1 0,0 0 0,-1 1 0,1-1 0,-1 0 0,0-1 0,-1 1 0,1-1 0,-1 1 0,0-1 0,2-9 0,-4 14 0,0 0 0,0 0 0,0 0 0,0 0 0,0-1 0,-1 1 0,1 0 0,0 0 0,0 0 0,-1 0 0,1 0 0,-1 0 0,1 0 0,-1 0 0,1 0 0,-1 0 0,0 0 0,1 0 0,-1 0 0,0 0 0,0 0 0,0 1 0,0-1 0,-1 0 0,0-1 0,-1 1 0,1 0 0,-1 0 0,0 0 0,0 1 0,1-1 0,-1 0 0,0 1 0,-5 0 0,-1 0 0,0 0 0,0 1 0,0 1 0,0-1 0,-11 5 0,19-6 0,-1 0 0,1 1 0,-1 0 0,1-1 0,-1 1 0,1 0 0,-1 0 0,1 0 0,0 0 0,-1 0 0,1 0 0,0 0 0,0 0 0,0 0 0,0 1 0,0-1 0,0 0 0,0 1 0,0-1 0,0 1 0,1-1 0,-2 3 0,2-1 0,0-1 0,0 1 0,0 0 0,0-1 0,0 1 0,0 0 0,1-1 0,0 1 0,-1 0 0,1-1 0,0 1 0,2 3 0,3 5 0,0-1 0,1 0 0,0 0 0,0 0 0,12 9 0,5 5 0,1-1 0,1-2 0,1 0 0,33 17 0,-43-28 0,0 0 0,1-2 0,1 0 0,-1-1 0,1-1 0,1-1 0,-1 0 0,28 2 0,-36-7 0,-1 0 0,1-1 0,-1 0 0,1-1 0,-1 0 0,0-1 0,1 0 0,-1 0 0,-1-1 0,1 0 0,-1-1 0,1 0 0,-1-1 0,14-11 0,-22 17 0,0-1 0,0 0 0,0 0 0,0 0 0,0 1 0,0-1 0,0 0 0,0 0 0,0 0 0,-1 0 0,1 0 0,0 0 0,-1-1 0,1 1 0,-1 0 0,1 0 0,-1 0 0,0-1 0,1 1 0,-1 0 0,0 0 0,0-1 0,0 1 0,0 0 0,0-1 0,0 1 0,0 0 0,0 0 0,-1-1 0,1 1 0,0 0 0,-1 0 0,1 0 0,-1-1 0,0 1 0,1 0 0,-1 0 0,0 0 0,1 0 0,-1 0 0,0 0 0,0 0 0,0 0 0,0 1 0,0-1 0,0 0 0,0 0 0,0 1 0,-2-2 0,-9-4 0,0 1 0,0-1 0,0 2 0,-15-4 0,5 1 0,-31-15 0,-70-42 0,113 57 0,1 0 0,-1-1 0,1 0 0,1-1 0,-1 0 0,1 0 0,1-1 0,0 0 0,0 0 0,-5-12 0,3 6 0,-1 1 0,0 0 0,-21-23 0,5 14 0,-2 1 0,-57-39 0,-69-26 0,87 52 0,-88-64 0,111 60 0,34 30 0,0 0 0,-1 1 0,-20-14 0,-1 4 0,2-2 0,0 0 0,1-2 0,1-1 0,1-2 0,-23-28 0,9 8-1365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38:17.762"/>
    </inkml:context>
    <inkml:brush xml:id="br0">
      <inkml:brushProperty name="width" value="0.35" units="cm"/>
      <inkml:brushProperty name="height" value="0.35" units="cm"/>
      <inkml:brushProperty name="color" value="#FFFFFF"/>
    </inkml:brush>
  </inkml:definitions>
  <inkml:trace contextRef="#ctx0" brushRef="#br0">6750 3711 24575,'0'-1'0,"0"1"0,0-1 0,0 1 0,0 0 0,0-1 0,0 1 0,0 0 0,0-1 0,0 1 0,0-1 0,0 1 0,0 0 0,-1-1 0,1 1 0,0 0 0,0-1 0,0 1 0,-1 0 0,1-1 0,0 1 0,0 0 0,-1-1 0,1 1 0,0 0 0,-1 0 0,1-1 0,0 1 0,-1 0 0,1 0 0,0 0 0,-1-1 0,0 1 0,-14 3 0,-14 13 0,4 3 0,-32 33 0,-8 8 0,-65 55 0,51-44 0,-8 9 0,17-18 0,44-37 0,-38 27 0,58-48 0,0 1 0,-1 0 0,0-1 0,0 1 0,0-1 0,0-1 0,0 0 0,-1 0 0,-14 4 0,22-7 0,0 0 0,0 0 0,0-1 0,0 1 0,0 0 0,0 0 0,0 0 0,0 0 0,0 0 0,0 0 0,0 0 0,0 0 0,0 0 0,0 0 0,0 0 0,0 0 0,0-1 0,0 1 0,0 0 0,0 0 0,0 0 0,0 0 0,0 0 0,0 0 0,0 0 0,0 0 0,0 0 0,0 0 0,0 0 0,0 0 0,0 0 0,0 0 0,0-1 0,0 1 0,-1 0 0,1 0 0,0 0 0,0 0 0,0 0 0,0 0 0,0 0 0,0 0 0,0 0 0,0 0 0,0 0 0,0 0 0,0 0 0,0 0 0,-1 0 0,1 0 0,0 0 0,0 0 0,0 0 0,0 0 0,0 0 0,0 0 0,0 0 0,0 0 0,0 1 0,0-1 0,-1 0 0,10-7 0,14-5 0,9-1 0,2 2 0,-1 2 0,1 1 0,48-6 0,-58 9 0,-24 5 0,0 0 0,0 0 0,0 0 0,0 0 0,0 0 0,0 0 0,0 0 0,-1 0 0,1 0 0,0 0 0,0 0 0,0 0 0,0 0 0,0-1 0,0 1 0,0 0 0,0 0 0,0 0 0,0 0 0,0 0 0,0 0 0,0 0 0,0 0 0,0-1 0,0 1 0,0 0 0,0 0 0,0 0 0,0 0 0,0 0 0,0 0 0,0 0 0,0 0 0,0-1 0,0 1 0,0 0 0,0 0 0,0 0 0,0 0 0,0 0 0,0 0 0,0 0 0,0 0 0,0 0 0,0-1 0,0 1 0,0 0 0,0 0 0,0 0 0,0 0 0,1 0 0,-1 0 0,0 0 0,0 0 0,0 0 0,0 0 0,0 0 0,0 0 0,0 0 0,0 0 0,1 0 0,-1 0 0,0 0 0,0 0 0,0 0 0,0 0 0,0 0 0,0 0 0,-13-5 0,-20-1 0,23 5 0,-215-29 0,163 20 0,-1 2 0,-117 2 0,85 4 0,60-1 0,0-1 0,0-2 0,1-1 0,-1-2 0,2-2 0,-65-28 0,73 29 0,0 1 0,-1 1 0,0 1 0,0 2 0,-1 0 0,0 2 0,-47 0 0,31 1 0,-53-9 0,39 3 0,4-1 0,2-3 0,-1-2 0,-60-24 0,78 22 0,0-2 0,1-1 0,1-1 0,0-2 0,-30-27 0,22 17 0,-83-51 0,40 36 0,32 17 0,-82-35 0,107 53 0,1 0 0,0-2 0,1 0 0,-23-19 0,-85-78 0,0 2 0,26 25 0,-182-186 0,-62-125 0,311 349 0,-42-45 0,-78-99 0,133 156 0,2-2 0,2-1 0,-31-68 0,13 15 0,18 45 0,2-2 0,2 0 0,3-1 0,-11-53 0,25 99 0,1 0 0,-1 1 0,1-1 0,0 0 0,0 1 0,0-1 0,0 0 0,0 1 0,0-1 0,0 0 0,0 1 0,0-1 0,1 0 0,-1 1 0,1-1 0,0 0 0,-1 1 0,1-1 0,0 1 0,0-1 0,0 1 0,0 0 0,0-1 0,0 1 0,0 0 0,0 0 0,1 0 0,-1 0 0,0 0 0,1 0 0,-1 0 0,1 0 0,-1 0 0,1 0 0,-1 1 0,1-1 0,0 1 0,-1-1 0,1 1 0,1 0 0,8-1 0,-1 1 0,1 0 0,0 1 0,-1 0 0,15 4 0,-17-4 0,55 14 0,-1 3 0,-1 3 0,0 2 0,87 48 0,-126-62 0,-1 0 0,1-1 0,0-1 0,1-2 0,-1 0 0,30 3 0,140-3 0,-65-4 0,-100 2 0,0 1 0,0 2 0,29 8 0,7 3 0,-53-15 0,-1 0 0,1 1 0,-1 0 0,0 0 0,16 9 0,-24-11 0,1 0 0,-1 0 0,1 0 0,-1 0 0,0 0 0,0 1 0,1-1 0,-1 0 0,0 0 0,0 1 0,0-1 0,0 1 0,-1-1 0,1 1 0,0-1 0,-1 1 0,1-1 0,-1 1 0,1 0 0,-1-1 0,0 1 0,1 0 0,-1-1 0,0 1 0,0 0 0,0-1 0,-1 1 0,1 0 0,0-1 0,-1 1 0,1 0 0,-1-1 0,1 1 0,-1-1 0,0 1 0,0-1 0,1 1 0,-1-1 0,0 1 0,0-1 0,-1 0 0,0 2 0,-19 21 0,-2-1 0,0 0 0,-2-2 0,0-1 0,-1-1 0,-50 27 0,60-37 0,-1-1 0,0-1 0,-1 0 0,0-2 0,0 0 0,0-1 0,-33 4 0,-5-5 0,-69-5 0,60 0 0,30-1 0,-1-2 0,1-1 0,0-2 0,1-1 0,-59-25 0,30 12 0,34 15 0,0 1 0,-1 1 0,0 2 0,0 1 0,0 1 0,-37 4 0,3-1 0,-26-2 0,22-1 0,-1 2 0,-92 15 0,5 10 0,0-7 0,-230-1 0,-641-19 0,1022 1 0,-5 0 0,0 0 0,0 0 0,-1-1 0,1-1 0,-16-3 0,24 4 0,-1 0 0,1 0 0,0 0 0,0-1 0,-1 1 0,1 0 0,0-1 0,0 1 0,0-1 0,0 0 0,0 0 0,1 0 0,-1 0 0,1 0 0,-1 0 0,1 0 0,0-1 0,-1 1 0,1 0 0,0-1 0,1 1 0,-1-1 0,0 1 0,1-1 0,-1 1 0,1-1 0,0-4 0,0-9 0,1-1 0,1 1 0,0 0 0,1 0 0,1 0 0,7-20 0,44-98 0,-36 89 0,153-308 0,-130 279 0,3 3 0,92-111 0,149-106 0,-83 89 0,-191 186 0,-1-1 0,0 0 0,-1 0 0,0-1 0,-1-1 0,-1 1 0,0-2 0,-1 1 0,5-21 0,-4 6 0,-2-1 0,-1 1 0,-1-1 0,-1-39 0,-4 41 0,0 19 0,1 0 0,0 0 0,1-1 0,0 1 0,1 1 0,5-22 0,-7 32 0,0 0 0,0 0 0,0 0 0,0 0 0,0 0 0,0 0 0,0 0 0,0 0 0,0 1 0,0-1 0,0 0 0,0 0 0,0 0 0,0 0 0,1 0 0,-1 0 0,0 0 0,0 0 0,0 0 0,0 0 0,0 0 0,0 0 0,0 0 0,0 0 0,0 0 0,0 1 0,0-1 0,0 0 0,1 0 0,-1 0 0,0 0 0,0 0 0,0 0 0,0 0 0,0 0 0,0 0 0,0 0 0,0 0 0,0 0 0,0 0 0,1 0 0,-1 0 0,0 0 0,0 0 0,0-1 0,0 1 0,0 0 0,0 0 0,0 0 0,0 0 0,0 0 0,0 0 0,0 0 0,1 0 0,-1 0 0,0 0 0,0 0 0,0 0 0,0 0 0,0 0 0,0 0 0,0-1 0,0 1 0,0 0 0,0 0 0,0 0 0,0 0 0,4 13 0,0 14 0,0 268 0,-5-181 0,1-107 0,0 0 0,0 0 0,-1 0 0,0 0 0,0 0 0,0 0 0,-1 0 0,-5 11 0,6-15 0,-1-1 0,1 0 0,-1 1 0,0-1 0,0 0 0,0 0 0,0 0 0,-1-1 0,1 1 0,0 0 0,-1-1 0,1 0 0,-1 1 0,1-1 0,-1 0 0,0 0 0,1-1 0,-1 1 0,0-1 0,0 1 0,0-1 0,1 0 0,-1 0 0,-5 0 0,-6-1 0,1 0 0,0-1 0,0 0 0,0-1 0,0-1 0,-20-7 0,-69-41 0,47 23 0,36 20 0,0 2 0,-21-6 0,21 7 0,0 0 0,-28-15 0,24 10 0,0 0 0,-1 2 0,-38-10 0,61 18 0,1 1 0,-1 0 0,0 0 0,0-1 0,0 1 0,0 0 0,0 0 0,0 0 0,1 0 0,-1 0 0,0 0 0,0 0 0,0 0 0,0 0 0,0 0 0,0 0 0,1 1 0,-1-1 0,0 0 0,0 1 0,0-1 0,0 1 0,1-1 0,-1 1 0,0-1 0,1 1 0,-1-1 0,0 1 0,1 0 0,-2 0 0,2 1 0,-1 0 0,1 0 0,-1 0 0,1 0 0,0 0 0,0 0 0,0 0 0,0 0 0,0 0 0,0 0 0,0 0 0,1 0 0,0 2 0,2 8 0,1 0 0,1-1 0,7 16 0,11 13 0,2-1 0,1-2 0,1 0 0,60 59 0,-25-38 0,115 84 0,-99-86 0,15 9 0,83 79 0,-142-109 0,-1 2 0,37 56 0,10 11 0,-26-38 0,-21-24 0,71 69 0,-71-84 0,-18-16 0,-1 2 0,24 25 0,-38-37 0,1-1 0,-1 0 0,0 1 0,1-1 0,-1 1 0,0 0 0,1-1 0,-1 1 0,0-1 0,0 1 0,1 0 0,-1-1 0,0 1 0,0-1 0,0 1 0,0 0 0,0-1 0,0 1 0,0 0 0,0-1 0,0 1 0,0-1 0,0 1 0,0 0 0,-1-1 0,1 1 0,0-1 0,0 1 0,-1 0 0,1-1 0,0 1 0,-1-1 0,1 1 0,0-1 0,-1 1 0,1-1 0,-1 1 0,1-1 0,-1 0 0,1 1 0,-1-1 0,1 0 0,-1 1 0,1-1 0,-1 0 0,0 0 0,1 1 0,-1-1 0,1 0 0,-1 0 0,0 0 0,-1 0 0,-41 7 0,39-7 0,-585-1 0,305-19 0,222 12 0,1-3 0,-97-30 0,132 34-227,1 2-1,0 0 1,-1 2-1,0 1 1,-43 1-1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38:22.857"/>
    </inkml:context>
    <inkml:brush xml:id="br0">
      <inkml:brushProperty name="width" value="0.35" units="cm"/>
      <inkml:brushProperty name="height" value="0.35" units="cm"/>
      <inkml:brushProperty name="color" value="#FFFFFF"/>
    </inkml:brush>
  </inkml:definitions>
  <inkml:trace contextRef="#ctx0" brushRef="#br0">1352 1415 24575,'-1'-14'0,"0"1"0,-1 0 0,-5-17 0,4 16 0,0 0 0,1 0 0,-1-15 0,5-13 0,3 1 0,1 1 0,2-1 0,22-65 0,-16 58 0,-1-2 0,9-73 0,-22 117 0,1 0 0,-1 0 0,0 0 0,-1 1 0,1-1 0,-1 0 0,0 0 0,0 1 0,-1-1 0,0 0 0,0 1 0,0 0 0,-1-1 0,-3-5 0,0 4 0,0 0 0,0 1 0,0 0 0,-1 0 0,0 0 0,0 1 0,0 0 0,-14-7 0,12 8 0,0-1 0,1 0 0,-1-1 0,1 1 0,0-2 0,1 1 0,0-1 0,0 0 0,0-1 0,1 1 0,0-1 0,0-1 0,1 1 0,0-1 0,-4-9 0,3 2 0,1 1 0,1-1 0,0 0 0,1 0 0,-1-31 0,3 40 0,1 1 0,0 0 0,1-1 0,-1 1 0,1 0 0,0 0 0,1 0 0,0 0 0,0 0 0,0 0 0,0 0 0,1 0 0,0 1 0,1-1 0,-1 1 0,1 0 0,0 0 0,5-5 0,4-3 0,-1 0 0,0-1 0,-1-1 0,12-19 0,23-30 0,-46 64 0,14-17 0,1 1 0,1 0 0,27-21 0,-37 32 0,0 2 0,0-1 0,1 1 0,-1 0 0,1 0 0,0 1 0,0-1 0,0 2 0,0-1 0,0 1 0,0 0 0,0 0 0,1 1 0,13 1 0,-3 1 0,0 1 0,0 1 0,0 0 0,33 13 0,-41-10 0,-12-1 0,-20 0 0,-69 0 0,1-4 0,-175-20 0,235 17 0,0 1 0,0 1 0,0 1 0,0 2 0,-38 10 0,-21 2 0,36-11 0,37-4 0,-1 1 0,1 0 0,0 1 0,-18 5 0,6 1 0,1-2 0,-1-1 0,0-1 0,-32 1 0,-114-4 0,6-1 0,83 12 0,66-9 0,1-1 0,-1 0 0,0-2 0,-27 0 0,15-12 0,30 11 0,0 0 0,1-1 0,-1 1 0,1 0 0,-1 0 0,1 0 0,-1-1 0,1 1 0,-1 0 0,1-1 0,0 1 0,-1 0 0,1-1 0,-1 1 0,1 0 0,0-1 0,-1 1 0,1-1 0,0 1 0,-1-1 0,1 1 0,0-1 0,0 1 0,-1-1 0,1 1 0,0-1 0,0 1 0,0-1 0,0 1 0,0-1 0,0 1 0,0-1 0,0 0 0,0 1 0,0-1 0,0 1 0,0-1 0,0 1 0,1-1 0,-1 1 0,0-1 0,0 1 0,0-1 0,1 1 0,-1-1 0,0 1 0,1-1 0,-1 1 0,0 0 0,1-1 0,-1 1 0,1-1 0,2 0 0,-1 0 0,0 0 0,1 0 0,-1 0 0,0 1 0,1-1 0,-1 1 0,1 0 0,-1 0 0,1 0 0,-1 0 0,1 0 0,-1 0 0,1 1 0,-1-1 0,0 1 0,1 0 0,-1-1 0,0 1 0,4 2 0,49 27 0,-50-27 0,24 17 0,-1 0 0,-1 2 0,33 34 0,64 82 0,-56-59 0,140 189 0,-199-254 0,26 33 0,-2 2 0,-3 1 0,40 88 0,-57-110 0,1-1 0,23 34 0,13 25 0,-43-74 0,1 0 0,0-1 0,9 11 0,-10-14 0,0 1 0,-1-1 0,0 1 0,9 19 0,-44-69 0,17 15 0,2-1 0,0 1 0,2-2 0,1 1 0,2-1 0,-4-36 0,4-172 0,6 155 0,1 56 0,1 0 0,1 0 0,11-38 0,-8 36 0,-1-1 0,3-33 0,-9 56 0,0 0 0,-1 0 0,1-1 0,-1 1 0,0 0 0,-1 0 0,1 0 0,-1 0 0,0 1 0,0-1 0,-1 0 0,1 1 0,-1 0 0,0-1 0,0 1 0,0 0 0,-1 0 0,1 1 0,-1-1 0,0 1 0,0 0 0,-1 0 0,-6-4 0,6 4 0,0 0 0,0 1 0,0 0 0,0 0 0,-1 0 0,1 0 0,-1 1 0,1 0 0,-1 0 0,1 0 0,-1 1 0,0 0 0,1 0 0,-1 0 0,0 1 0,1 0 0,-1 0 0,1 0 0,-1 1 0,1 0 0,-6 3 0,1 1 0,1 1 0,0 0 0,1 0 0,0 1 0,0 0 0,0 1 0,1-1 0,1 2 0,-1-1 0,-8 18 0,7-11 0,1-1 0,0 1 0,2 1 0,0-1 0,0 1 0,-2 24 0,5 8 0,1-1 0,4 1 0,8 56 0,4 68 0,-2-23 341,0 8-2047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39:58.331"/>
    </inkml:context>
    <inkml:brush xml:id="br0">
      <inkml:brushProperty name="width" value="0.35" units="cm"/>
      <inkml:brushProperty name="height" value="0.35" units="cm"/>
      <inkml:brushProperty name="color" value="#FFFFFF"/>
    </inkml:brush>
  </inkml:definitions>
  <inkml:trace contextRef="#ctx0" brushRef="#br0">480 0 24575,'254'262'0,"110"105"0,-312-315 0,131 117 0,-127-119 0,50 58 0,32 31 0,11-3 0,154 125 0,-264-232 0,123 85 0,-137-100 0,0 0 0,1-2 0,0 0 0,55 14 0,54 1 0,-118-25 0,0-1 0,0 0 0,0-1 0,0-1 0,0-1 0,18-4 0,-23 3 0,0 0 0,0 0 0,-1-1 0,1 0 0,-1-1 0,0-1 0,0 1 0,-1-2 0,16-11 0,-20 13 0,0 1 0,1 0 0,0 0 0,-1 1 0,1-1 0,1 1 0,-1 1 0,0 0 0,1 0 0,-1 0 0,1 1 0,0 0 0,14 0 0,1 2 0,-1 1 0,1 0 0,31 9 0,-48-9 0,-1-1 0,0-1 0,0 1 0,1-1 0,-1 0 0,0 0 0,1 0 0,-1-1 0,0 0 0,0 0 0,7-2 0,-1-2 0,0 0 0,0-1 0,18-12 0,-18 12 0,1 0 0,0 1 0,0 1 0,1 0 0,-1 0 0,1 1 0,24-2 0,34-9 0,23-20 0,-131 51 0,-2 0 0,0-3 0,-1-1 0,0-2 0,-64 10 0,20-12 0,-149-1 0,-104-8 0,-133-3 0,194-9 0,-208-3 0,465 16 0,-28 0 0,0-2 0,0-1 0,-80-16 0,67 5 0,31 8 0,1-2 0,-44-15 0,-109-41 0,173 60 0,-1 0 0,1 0 0,-1 1 0,0 0 0,0 0 0,-1 1 0,1 0 0,0 1 0,-11 0 0,-3 3 0,1 1 0,-31 10 0,35-10 0,-14 3 0,0-2 0,-50 2 0,34-3 0,-22 7 0,50-7 0,-1 0 0,-22 0 0,39-4 0,-8 0 0,-1 1 0,0 0 0,0 1 0,-22 6 0,33-8 0,0 1 0,0-1 0,1 1 0,-1 0 0,0 0 0,0 0 0,1 0 0,-1 1 0,1-1 0,-1 0 0,1 0 0,-1 1 0,1-1 0,0 1 0,0 0 0,-2 2 0,2-2 0,1 0 0,0 0 0,-1 0 0,1 0 0,0 0 0,0 0 0,0 0 0,0 0 0,0 0 0,1 0 0,-1 0 0,1 0 0,-1 0 0,1 0 0,0 0 0,0-1 0,0 1 0,0 0 0,0 0 0,1 1 0,13 20 0,2-1 0,0-1 0,1-1 0,1 0 0,0-1 0,2-1 0,0-1 0,1-1 0,1-1 0,0-1 0,44 19 0,17 1 0,2-4 0,103 22 0,-188-51 0,388 81 0,-283-67 0,189 1 0,-243-18 0,0-2 0,71-16 0,100-35 0,-190 46 0,-1 1 0,0 2 0,1 1 0,-1 2 0,1 1 0,0 2 0,0 1 0,0 1 0,-1 2 0,63 16 0,-76-14 0,0 2 0,0 0 0,-1 1 0,0 1 0,-1 1 0,0 1 0,27 23 0,98 108 0,-134-134 0,-5-5 0,38 40 0,42 62 0,-21-4 0,33 14 0,-78-98 0,0-1 0,2 0 0,0-2 0,25 16 0,175 100 0,-134-78 0,42 22 0,391 177 0,-473-233 0,48 14 0,-51-20 0,57 27 0,27 27 0,-46-24 0,89 35 0,-138-68 0,35 7 0,28 9 0,2 11 0,-55-18 0,2-3 0,0-2 0,0-1 0,81 12 0,145 23 0,-204-32 0,0-3 0,1-2 0,127 2 0,-179-14 0,25 1 0,0-3 0,0-1 0,49-11 0,141-34 0,-179 43 0,1 2 0,0 2 0,63 6 0,-72 4 0,-36-6 0,0-1 0,0 1 0,1-1 0,-1 0 0,1-1 0,-1 0 0,11 0 0,-16 0 0,0 0 0,0-1 0,0 1 0,0 0 0,0 0 0,-1 0 0,1 0 0,0-1 0,0 1 0,0 0 0,-1-1 0,1 1 0,0-1 0,0 1 0,-1-1 0,1 1 0,0-1 0,-1 1 0,1-1 0,0 0 0,-1 1 0,1-1 0,-1 0 0,1 0 0,-1 1 0,0-1 0,1 0 0,-1 0 0,0 0 0,1 0 0,-1 1 0,0-1 0,0 0 0,0 0 0,0 0 0,0 0 0,0 0 0,0 1 0,0-1 0,0 0 0,0 0 0,-1-1 0,0 0 0,0-1 0,0 1 0,0 0 0,0 0 0,-1-1 0,1 1 0,-1 0 0,0 0 0,1 1 0,-1-1 0,0 0 0,0 1 0,-3-3 0,-7-4-83,0-1 0,1 0 0,-12-12 0,13 10-950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45:52.531"/>
    </inkml:context>
    <inkml:brush xml:id="br0">
      <inkml:brushProperty name="width" value="0.2" units="cm"/>
      <inkml:brushProperty name="height" value="0.2" units="cm"/>
      <inkml:brushProperty name="color" value="#E71224"/>
    </inkml:brush>
  </inkml:definitions>
  <inkml:trace contextRef="#ctx0" brushRef="#br0">1801 51 24575,'27'-1'0,"1"-2"0,36-7 0,4-2 0,66-3 0,1 5 0,185 12 0,-298-1 0,1 1 0,-1 2 0,0 0 0,40 14 0,-49-13 0,0 1 0,0 1 0,0 0 0,-1 1 0,0 0 0,0 1 0,-1 0 0,15 16 0,181 201 0,-163-181 0,5 4 0,41 55 0,-75-85 0,-2 0 0,0 2 0,-2-1 0,0 2 0,-1-1 0,12 41 0,-12-24 0,-3 1 0,-1-1 0,2 45 0,-8 118 0,-2-103 0,0-68 0,0 0 0,-3-1 0,0 1 0,-2-1 0,-1-1 0,-1 1 0,-24 47 0,18-47 0,-2 0 0,-1-2 0,-2 0 0,-33 36 0,-101 88 0,60-64 0,-157 134 0,181-165 0,33-25 0,-2-1 0,-1-1 0,-1-3 0,-56 27 0,-151 63 0,123-56 0,96-48 0,-1-1 0,-1-1 0,0-1 0,0-2 0,0-2 0,-1 0 0,0-2 0,0-2 0,0-1 0,0-1 0,-54-9 0,63 5 0,1-2 0,0 0 0,0-1 0,0-2 0,-22-12 0,-100-68 0,119 73 0,-16-10 0,-214-134 0,190 123 0,1-2 0,2-3 0,-68-61 0,84 61 0,3-1 0,-72-94 0,12 3 0,-58-85 0,138 184 0,2-1 0,1-1 0,2 0 0,-18-56 0,31 76 0,1 1 0,0-1 0,1 0 0,1 0 0,0 0 0,2 0 0,1-20 0,1 25 0,0 0 0,1 0 0,0 1 0,1-1 0,0 1 0,1 0 0,0 0 0,1 1 0,0 0 0,13-18 0,8-4 0,2 0 0,1 1 0,2 2 0,46-35 0,150-88 0,-187 128 0,155-121 0,-135 97 0,117-74 0,-159 114 0,1 1 0,0 1 0,0 0 0,36-6 0,-30 8 0,0-2 0,33-13 0,-37 12 0,0 2 0,1 0 0,-1 1 0,2 1 0,-1 1 0,0 1 0,0 2 0,46 3 0,-52 0 0,-1 1 0,1 0 0,-1 1 0,-1 1 0,1 0 0,-1 1 0,0 1 0,0 0 0,17 14 0,-17-11 0,0-2 0,1 0 0,0 0 0,1-2 0,-1 0 0,1 0 0,27 5 0,-42-12 0,1 1 0,0-1 0,0 0 0,0 0 0,-1 0 0,1 0 0,0 0 0,0 0 0,0-1 0,-1 1 0,1-1 0,0 0 0,-1 0 0,1 0 0,0 0 0,-1 0 0,1-1 0,-1 1 0,0-1 0,0 0 0,1 0 0,-1 1 0,0-1 0,3-5 0,0-1 0,0 0 0,-1-1 0,0 0 0,-1 0 0,5-18 0,-5 16 0,0 1 0,1 0 0,0-1 0,6-9 0,-5 13-273,0-1 0,0 1 0,1 1 0,13-13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53:52.602"/>
    </inkml:context>
    <inkml:brush xml:id="br0">
      <inkml:brushProperty name="width" value="0.2" units="cm"/>
      <inkml:brushProperty name="height" value="0.2" units="cm"/>
      <inkml:brushProperty name="color" value="#E71224"/>
    </inkml:brush>
  </inkml:definitions>
  <inkml:trace contextRef="#ctx0" brushRef="#br0">1 766 24575,'2'2'0,"0"0"0,-1 0 0,1-1 0,0 1 0,1-1 0,-1 0 0,0 0 0,0 1 0,1-1 0,-1 0 0,0-1 0,1 1 0,-1 0 0,1-1 0,3 1 0,2 1 0,71 19 0,1-4 0,101 9 0,172-5 0,-20 16 0,-206-18 0,311 69 0,-168-28 0,-142-30 0,44 8 0,-145-34 0,-1-1 0,1-1 0,-1-2 0,44-4 0,110-12 0,200 7 0,-356 8 0,0 0 0,-1-2 0,1-1 0,-1-1 0,0 0 0,0-2 0,26-12 0,-3-2 0,0-3 0,52-35 0,-35 19 0,126-60 0,-176 96 0,0 0 0,1 1 0,0 0 0,-1 1 0,1 0 0,0 1 0,16 1 0,18-1 0,-47 1 0,0 0 0,0 0 0,0 0 0,0 0 0,0 0 0,0-1 0,0 1 0,0 0 0,0-1 0,0 1 0,0 0 0,0-1 0,0 1 0,0-1 0,0 0 0,0 1 0,0-1 0,0 0 0,0 1 0,-1-1 0,1 0 0,0 0 0,-1 0 0,1 1 0,0-1 0,-1 0 0,1 0 0,0-2 0,-1 1 0,0-1 0,0 1 0,0-1 0,0 1 0,0-1 0,0 1 0,-1-1 0,1 1 0,-1-1 0,0 1 0,0 0 0,-1-3 0,-4-8 0,-1 0 0,0 1 0,-14-17 0,-24-24 0,-2 3 0,-57-48 0,-28-28 0,73 63 0,5 4 0,-3 1 0,-95-73 0,144 125 0,-48-31 0,52 35 0,0 0 0,0 0 0,0 0 0,0 0 0,-1 1 0,1 0 0,-1 0 0,1 0 0,-1 0 0,1 1 0,-8-1 0,12 2 0,-1-1 0,0 0 0,1 0 0,-1 0 0,0 1 0,1-1 0,-1 0 0,0 1 0,1-1 0,-1 1 0,0-1 0,1 0 0,-1 1 0,1 0 0,-1-1 0,1 1 0,-1-1 0,1 1 0,0-1 0,-1 1 0,1 0 0,0-1 0,-1 1 0,1 0 0,0 0 0,0-1 0,-1 1 0,1 0 0,0-1 0,0 1 0,0 0 0,0 0 0,0-1 0,0 1 0,0 0 0,0 0 0,1-1 0,-1 1 0,0 0 0,0-1 0,1 1 0,-1 0 0,1 0 0,14 34 0,-15-34 0,21 34 0,1 0 0,2-2 0,1 0 0,34 33 0,-58-65-41,-1-1 0,1 1-1,-1 0 1,1 0-1,-1-1 1,1 1 0,-1-1-1,1 1 1,-1-1 0,1 1-1,0-1 1,-1 1-1,1-1 1,0 1 0,0-1-1,-1 0 1,1 1 0,0-1-1,0 0 1,0 0-1,-1 1 1,1-1 0,0 0-1,0 0 1,0 0 0,0 0-1,-1 0 1,1 0-1,0 0 1,0-1 0,0 1-1,1-1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33:27.171"/>
    </inkml:context>
    <inkml:brush xml:id="br0">
      <inkml:brushProperty name="width" value="0.35" units="cm"/>
      <inkml:brushProperty name="height" value="0.35" units="cm"/>
      <inkml:brushProperty name="color" value="#FFFFFF"/>
    </inkml:brush>
  </inkml:definitions>
  <inkml:trace contextRef="#ctx0" brushRef="#br0">0 1 24575,'42'52'0,"-11"-10"0,-10-18 0,20 21 0,63 93 0,-85-95 0,-16-34 0,1 0 0,0 0 0,7 12 0,-1-5 0,-1 1 0,12 32 0,3 8 0,-14-36 0,1-1 0,0 0 0,1-1 0,2 0 0,-1-1 0,2 0 0,25 23 0,-11-15 0,26 34 0,16 14 0,-36-42 0,73 73 0,-85-82 0,0-2 0,2 0 0,42 26 0,-2 0 0,-28-20 0,77 66 0,9 12 0,-46-42 0,-35-30 0,1-3 0,62 33 0,30 21 0,-62-32 0,-2 4 0,80 81 0,34 51 0,-154-151 0,-1 1 0,27 47 0,-18-27 0,6 14 0,-30-45 0,1-1 0,30 36 0,-37-53 0,-1 1 0,0 0 0,0 1 0,-1-1 0,-1 2 0,7 14 0,-13-26 0,0 0 0,0 1 0,0-1 0,0 0 0,0 0 0,0 0 0,0 0 0,0 1 0,0-1 0,0 0 0,0 0 0,0 0 0,0 0 0,0 1 0,0-1 0,0 0 0,0 0 0,0 0 0,0 0 0,0 0 0,0 1 0,0-1 0,0 0 0,-1 0 0,1 0 0,0 0 0,0 0 0,0 0 0,0 0 0,0 1 0,0-1 0,-1 0 0,1 0 0,0 0 0,0 0 0,0 0 0,0 0 0,-1 0 0,1 0 0,0 0 0,0 0 0,0 0 0,0 0 0,-1 0 0,1 0 0,0 0 0,-13-2 0,-12-7 0,-2-4 0,1-1 0,0-2 0,1 0 0,0-2 0,1 0 0,-23-26 0,22 22 0,-53-39 0,44 36 0,-17-10-1365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53:53.793"/>
    </inkml:context>
    <inkml:brush xml:id="br0">
      <inkml:brushProperty name="width" value="0.2" units="cm"/>
      <inkml:brushProperty name="height" value="0.2" units="cm"/>
      <inkml:brushProperty name="color" value="#E71224"/>
    </inkml:brush>
  </inkml:definitions>
  <inkml:trace contextRef="#ctx0" brushRef="#br0">207 0 24575,'-1'6'0,"0"0"0,0-1 0,0 1 0,-1 0 0,-3 7 0,-4 19 0,-4 53 0,-32 246 0,40-286-170,-2 0-1,-3-1 0,-1 0 1,-2-1-1,-2 0 0,-1-1 1,-35 61-1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54:59.602"/>
    </inkml:context>
    <inkml:brush xml:id="br0">
      <inkml:brushProperty name="width" value="0.05" units="cm"/>
      <inkml:brushProperty name="height" value="0.05" units="cm"/>
      <inkml:brushProperty name="color" value="#E71224"/>
    </inkml:brush>
  </inkml:definitions>
  <inkml:trace contextRef="#ctx0" brushRef="#br0">484 0 24575,'1'0'0,"0"1"0,0-1 0,0 0 0,-1 1 0,1-1 0,0 1 0,0-1 0,0 1 0,0-1 0,-1 1 0,1 0 0,0-1 0,0 1 0,-1 0 0,1 0 0,-1-1 0,1 1 0,-1 0 0,1 0 0,-1 0 0,1 0 0,-1 0 0,0 0 0,1 1 0,8 33 0,-5-18 0,2 4 0,-1-1 0,0 2 0,-1-1 0,0 32 0,-4 89 0,-2-65 0,0-50 0,-1 0 0,-1 0 0,-1-1 0,-2 0 0,0 0 0,-15 32 0,12-30 0,4-9 0,2-1 0,0 0 0,2 1 0,-2 22 0,3-21 0,-1-1 0,0 0 0,-2 0 0,-5 18 0,-11 20 0,3 0 0,2 2 0,3-1 0,-8 115 0,17-137 0,-2-1 0,-12 50 0,8-49 0,3 0 0,-4 44 0,-5 60 0,5-62 0,-1-1 0,4-34 0,-2 63 0,-9 143 0,8-122 0,-2 23 0,0-1 0,12-113 0,-2-1 0,-2 1 0,-1-1 0,-2 1 0,-20 60 0,21-75 0,0 0 0,1 0 0,1 1 0,-2 26 0,-4 23 0,-1-22 0,-27 68 0,16-51 0,-17 55-1365,32-96-5461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55:02.033"/>
    </inkml:context>
    <inkml:brush xml:id="br0">
      <inkml:brushProperty name="width" value="0.05" units="cm"/>
      <inkml:brushProperty name="height" value="0.05" units="cm"/>
      <inkml:brushProperty name="color" value="#E71224"/>
    </inkml:brush>
  </inkml:definitions>
  <inkml:trace contextRef="#ctx0" brushRef="#br0">0 0 24575,'2'1'0,"0"0"0,0 0 0,0 0 0,-1 0 0,1 0 0,0 0 0,-1 0 0,1 1 0,-1-1 0,0 0 0,1 1 0,-1-1 0,0 1 0,0 0 0,0-1 0,0 1 0,0 0 0,1 2 0,2 4 0,188 245 0,22-15 0,-3-2 0,-71-67 0,-122-143 0,-2 1 0,-1 1 0,-1 0 0,14 43 0,-15-37 0,1-1 0,35 60 0,-34-71 0,-8-13 0,0 0 0,-1 1 0,0 0 0,-1 0 0,0 1 0,4 12 0,-8-16-1365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55:05.542"/>
    </inkml:context>
    <inkml:brush xml:id="br0">
      <inkml:brushProperty name="width" value="0.05" units="cm"/>
      <inkml:brushProperty name="height" value="0.05" units="cm"/>
      <inkml:brushProperty name="color" value="#E71224"/>
    </inkml:brush>
  </inkml:definitions>
  <inkml:trace contextRef="#ctx0" brushRef="#br0">1273 1 24575,'-1'18'0,"-1"-1"0,-1 1 0,0-1 0,-1 1 0,-1-1 0,-1 0 0,0-1 0,-1 1 0,-1-1 0,-1-1 0,-19 29 0,-12 8 0,-87 87 0,99-110 0,7-7 0,-232 231 0,215-220 0,-2-2 0,-1-2 0,-73 39 0,12-22 0,72-34 0,0 1 0,-40 24 0,55-27 0,0 0 0,1 1 0,0 1 0,0 0 0,2 1 0,-1 0 0,2 1 0,0 1 0,0-1 0,-15 32 0,18-34 20,0 0-1,0 0 1,-1-1 0,-14 13-1,-9 14-1482,20-23-5363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56:55.304"/>
    </inkml:context>
    <inkml:brush xml:id="br0">
      <inkml:brushProperty name="width" value="0.05" units="cm"/>
      <inkml:brushProperty name="height" value="0.05" units="cm"/>
      <inkml:brushProperty name="color" value="#E71224"/>
    </inkml:brush>
  </inkml:definitions>
  <inkml:trace contextRef="#ctx0" brushRef="#br0">1 156 24575,'80'-4'0,"128"-23"0,-144 17 0,-53 8 0,227-28 0,-189 27 0,-1 3 0,0 1 0,49 8 0,-90-8 0,123 18 0,203 3 0,-230-18 0,138 23 0,-61-4 0,-134-19 0,82 8 0,196-5 0,-201-22 0,-52 5 0,4-1 0,69-6 0,-112 14 0,0 0 0,-1-2 0,1-2 0,-1-1 0,-1-1 0,47-21 0,-36 14 0,1 2 0,1 2 0,66-11 0,-55 14-56,-20 3-598,64-4-1,-74 10-6171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56:56.671"/>
    </inkml:context>
    <inkml:brush xml:id="br0">
      <inkml:brushProperty name="width" value="0.05" units="cm"/>
      <inkml:brushProperty name="height" value="0.05" units="cm"/>
      <inkml:brushProperty name="color" value="#E71224"/>
    </inkml:brush>
  </inkml:definitions>
  <inkml:trace contextRef="#ctx0" brushRef="#br0">896 981 24575,'0'-3'0,"-1"0"0,1 0 0,-1 1 0,0-1 0,0 0 0,0 0 0,-1 1 0,1-1 0,-1 0 0,1 1 0,-1 0 0,0-1 0,-3-2 0,-31-30 0,27 26 0,-178-168 0,133 131 0,35 32 0,2-1 0,-33-34 0,28 23 0,-2 2 0,-1 0 0,-1 2 0,-55-37 0,63 46 0,1 0 0,0-2 0,1 0 0,0-1 0,1 0 0,-14-21 0,-2-9 0,-31-63 0,42 73-682,-45-65-1,45 77-6143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56:58.641"/>
    </inkml:context>
    <inkml:brush xml:id="br0">
      <inkml:brushProperty name="width" value="0.05" units="cm"/>
      <inkml:brushProperty name="height" value="0.05" units="cm"/>
      <inkml:brushProperty name="color" value="#E71224"/>
    </inkml:brush>
  </inkml:definitions>
  <inkml:trace contextRef="#ctx0" brushRef="#br0">576 1 24575,'-9'10'0,"1"1"0,0 0 0,1 0 0,-11 23 0,-7 10 0,-259 372 0,147-218 0,112-166 2,14-20-458,1 1 1,-13 21-1,13-16-6370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2:19:43.398"/>
    </inkml:context>
    <inkml:brush xml:id="br0">
      <inkml:brushProperty name="width" value="0.05" units="cm"/>
      <inkml:brushProperty name="height" value="0.05" units="cm"/>
      <inkml:brushProperty name="color" value="#E71224"/>
    </inkml:brush>
  </inkml:definitions>
  <inkml:trace contextRef="#ctx0" brushRef="#br0">363 134 24575,'474'-15'0,"-467"14"0,276-7 0,-248 10 0,-1 1 0,1 2 0,-1 2 0,-1 0 0,1 3 0,37 15 0,-47-16 0,1-1 0,0 0 0,0-2 0,0-2 0,37 4 0,131-6 0,-122-3 0,55-1 0,292 11 0,325 9 0,-485-20 0,47-13 0,13-12 0,-122 15 0,36-6 0,-207 15 0,62-10 0,120-2 0,334 16 0,-504 2 0,1 1 0,0 1 0,57 18 0,15 2 0,-35-13 0,-16-3 0,68 19 0,-52-5 0,197 50 0,-266-72 0,0 0 0,0 0 0,0 1 0,0 0 0,0 0 0,-1 1 0,1-1 0,-1 1 0,1 0 0,-1 1 0,0-1 0,0 1 0,6 7 0,-7-7 0,-2 1 0,1-1 0,0 1 0,-1 0 0,0 0 0,0 0 0,0 0 0,-1 0 0,1 0 0,-1 0 0,-1 1 0,1-1 0,-1 0 0,0 1 0,-1 9 0,0 3 0,-2-1 0,1-1 0,-2 1 0,-1 0 0,0-1 0,-1 0 0,0 0 0,-12 20 0,12-29 0,1-1 0,-1 1 0,-1-1 0,1 0 0,-1-1 0,0 0 0,-1 0 0,1 0 0,-1-1 0,0 0 0,-10 4 0,-11 2 0,-55 14 0,44-18 0,1-1 0,-1-3 0,0-1 0,-45-4 0,-5 0 0,45 5 0,-58 9 0,55-4 0,-48-1 0,-563-7 0,620 3 0,-69 13 0,48-6 0,42-7 0,-65 10 0,-97 0 0,-1 1 0,4 0 0,37-16 0,-111 5 0,85 22 0,101-14 0,9-2 0,-92 3 0,100-9 0,-52 8 0,-36 3 0,68-9 0,1 4 0,0 2 0,1 3 0,0 3 0,-73 28 0,-195 62 0,174-56 0,98-34 0,-2-3 0,-119 10 0,-222-16 0,227-10 0,-33-10 0,7 0 0,169 11 0,0-2 0,-1-1 0,2-1 0,-1-2 0,1-2 0,0-1 0,1-2 0,0-1 0,-58-35 0,55 30 0,29 16 0,1 0 0,-1 0 0,1 0 0,-1-1 0,1 0 0,0-1 0,1 1 0,-1-1 0,1 0 0,0 0 0,0-1 0,1 0 0,-1 0 0,1 0 0,-6-12 0,1-5 0,2-1 0,0 0 0,1 0 0,1-1 0,2 1 0,0-1 0,2-30 0,2 22 0,1 0 0,2 0 0,1 1 0,2 0 0,11-33 0,-7 30 0,7-23 0,3 0 0,51-101 0,-43 104 0,-16 29 0,21-34 0,-28 54 0,0-1 0,0 1 0,0 0 0,0 0 0,1 1 0,0 0 0,0 0 0,1 1 0,-1 0 0,1 0 0,0 1 0,0 0 0,0 0 0,1 0 0,-1 1 0,16-1 0,13-1 0,0 2 0,60 4 0,-52 0 0,8-2 0,49 3 0,-91-2 0,0 1 0,-1 0 0,0 0 0,0 1 0,1 1 0,-2 0 0,15 7 0,12 10-65,60 37-1235,-83-49-5526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2:12:08.440"/>
    </inkml:context>
    <inkml:brush xml:id="br0">
      <inkml:brushProperty name="width" value="0.05" units="cm"/>
      <inkml:brushProperty name="height" value="0.05" units="cm"/>
      <inkml:brushProperty name="color" value="#E71224"/>
    </inkml:brush>
  </inkml:definitions>
  <inkml:trace contextRef="#ctx0" brushRef="#br0">3490 1541 24575,'-11'2'0,"1"0"0,-1 1 0,0 0 0,1 0 0,0 1 0,0 1 0,0 0 0,-13 8 0,2-2 0,-8 6 0,-44 33 0,-9 6 0,63-46 0,-1-1 0,0-1 0,0-1 0,0-1 0,-1 0 0,0-2 0,-39 4 0,-157-5 0,133-4 0,-850-68 0,833 54 0,-176-49 0,-26-1 0,207 46 0,-50-8 0,124 23 0,-1-1 0,1-1 0,1-1 0,-1-1 0,1-1 0,0 0 0,-30-21 0,-127-102 0,151 110 0,-10-12 0,0-2 0,3-1 0,-40-55 0,-23-27 0,76 97 0,2-1 0,-29-44 0,42 55 0,-1 0 0,2-1 0,-1 1 0,2-1 0,0 0 0,0-1 0,1 1 0,-1-17 0,3 15 0,1 0 0,0 1 0,1-1 0,1 0 0,0 0 0,1 1 0,1 0 0,0-1 0,1 1 0,1 1 0,0-1 0,0 1 0,11-14 0,11-14 0,2 1 0,54-55 0,-81 91 0,32-32 0,1 2 0,1 1 0,77-51 0,-86 66 0,1 2 0,1 1 0,1 1 0,0 1 0,0 2 0,56-12 0,1 9 0,133-4 0,92 18 0,-154 2 0,-128 1 0,-1 0 0,0 2 0,0 2 0,-1 1 0,40 15 0,25 7 0,-17-12 0,0-4 0,117 7 0,-118-13 0,0 3 0,80 23 0,141 54 0,-186-53 0,-11-6 0,-28-9 0,82 34 0,-141-47 0,-1 0 0,0 1 0,0 0 0,-1 1 0,18 18 0,21 16 0,33 8 0,-55-35 0,0 1 0,27 23 0,-47-34 0,-1 1 0,0 0 0,0 1 0,0 0 0,-1 0 0,0 0 0,-1 0 0,0 1 0,0 0 0,6 19 0,-5-7 0,-1 0 0,-1 1 0,-1-1 0,0 43 0,-11 90 0,6-130 0,-24 179 0,14-131 0,7-43 0,-5 55 0,10-70 0,-1 0 0,0-1 0,-1 1 0,-7 24 0,9-34 0,-2-1 0,1 0 0,0 0 0,-1 1 0,1-1 0,-1 0 0,0 0 0,0 0 0,0-1 0,0 1 0,-1 0 0,1-1 0,-1 0 0,0 1 0,0-1 0,1 0 0,-1 0 0,0-1 0,-1 1 0,1 0 0,0-1 0,0 0 0,-8 2 0,-4-1-455,-1-1 0,-27-2 0,20 0-6371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2:12:10.526"/>
    </inkml:context>
    <inkml:brush xml:id="br0">
      <inkml:brushProperty name="width" value="0.05" units="cm"/>
      <inkml:brushProperty name="height" value="0.05" units="cm"/>
      <inkml:brushProperty name="color" value="#E71224"/>
    </inkml:brush>
  </inkml:definitions>
  <inkml:trace contextRef="#ctx0" brushRef="#br0">1403 1 24575,'-2'30'0,"0"0"0,-2-1 0,-15 57 0,-35 82 0,45-141 0,-138 324 0,63-161 0,45-84 0,-29 125 0,1 0 0,-259 582 0,256-648 0,39-85 0,-52 94 0,-49 102 0,117-241 0,-15 44 0,-30 122 0,33-103 0,0-17 0,14-47 0,-8 38 0,-14 48 0,-2 10 0,36-117 106,1-13-131,0 0 1,0 0-1,0 0 1,0 0-1,0 0 1,0 1-1,1-1 1,-1 0-1,0 0 1,0 0-1,0 0 1,0 0-1,0 0 1,0 0-1,0 0 1,1 1-1,-1-1 1,0 0-1,0 0 1,0 0-1,0 0 1,0 0-1,0 0 1,1 0-1,-1 0 1,0 0-1,0 0 0,0 0 1,0 0-1,0 0 1,1 0-1,-1 0 1,0 0-1,0 0 1,0 0-1,0 0 1,0 0-1,1 0 1,-1 0-1,0 0 1,0-1-1,0 1 1,0 0-1,0 0 1,0 0-1,0 0 1,1 0-1,-1 0 1,0 0-1,0 0 1,0 0-1,0-1 1,0 1-1,0 0 1,0 0-1,0 0 0,0 0 1,0 0-1,0-1 1,10-8-6802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33:28.594"/>
    </inkml:context>
    <inkml:brush xml:id="br0">
      <inkml:brushProperty name="width" value="0.35" units="cm"/>
      <inkml:brushProperty name="height" value="0.35" units="cm"/>
      <inkml:brushProperty name="color" value="#FFFFFF"/>
    </inkml:brush>
  </inkml:definitions>
  <inkml:trace contextRef="#ctx0" brushRef="#br0">1099 1 24575,'-5'0'0,"1"1"0,-1 0 0,1 1 0,0-1 0,0 1 0,-1 0 0,1 0 0,0 0 0,-6 5 0,-7 3 0,-169 78 0,147-73 0,-1-1 0,-79 16 0,79-21 0,-64 23 0,-24 7 0,78-30 0,0-1 0,-96 1 0,111-10 187,18 0-575,0 1 0,0 1 0,-27 4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2:12:11.922"/>
    </inkml:context>
    <inkml:brush xml:id="br0">
      <inkml:brushProperty name="width" value="0.05" units="cm"/>
      <inkml:brushProperty name="height" value="0.05" units="cm"/>
      <inkml:brushProperty name="color" value="#E71224"/>
    </inkml:brush>
  </inkml:definitions>
  <inkml:trace contextRef="#ctx0" brushRef="#br0">0 1 24575,'2'0'0,"0"1"0,0 0 0,-1 0 0,1 0 0,0 0 0,-1 0 0,1 0 0,0 1 0,-1-1 0,0 0 0,1 1 0,-1-1 0,0 1 0,0 0 0,1-1 0,0 4 0,3 2 0,60 81 0,77 143 0,34 109 0,14 76 0,5 9 0,-64-191 0,8 17 0,-35-7 0,-35-74 0,-31-94-1365,-24-51-5461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2:12:13.989"/>
    </inkml:context>
    <inkml:brush xml:id="br0">
      <inkml:brushProperty name="width" value="0.05" units="cm"/>
      <inkml:brushProperty name="height" value="0.05" units="cm"/>
      <inkml:brushProperty name="color" value="#E71224"/>
    </inkml:brush>
  </inkml:definitions>
  <inkml:trace contextRef="#ctx0" brushRef="#br0">2118 0 24575,'-60'53'0,"-2"-3"0,-76 46 0,87-62 0,-98 57 0,-39 28 0,138-84 0,-73 36 0,91-53 0,-37 17 0,-32 20 0,57-29 0,-1-1 0,-1-3 0,-94 32 0,95-38 0,2 2 0,0 2 0,-55 35 0,-8 3 0,39-14 0,42-25 0,-43 21 0,58-35 0,-1 0 0,1-1 0,-1-1 0,1 0 0,-1 0 0,0-1 0,0-1 0,-13 1 0,14-1 14,-1 0-1,1 1 0,0 0 0,-1 0 1,1 1-1,0 1 0,0 0 1,-16 9-1,2 1-508,1 1 0,-24 21 0,33-25-6331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2:13:57.726"/>
    </inkml:context>
    <inkml:brush xml:id="br0">
      <inkml:brushProperty name="width" value="0.35" units="cm"/>
      <inkml:brushProperty name="height" value="0.35" units="cm"/>
      <inkml:brushProperty name="color" value="#E71224"/>
    </inkml:brush>
  </inkml:definitions>
  <inkml:trace contextRef="#ctx0" brushRef="#br0">0 1 24575,'13'13'0,"-2"1"0,20 29 0,-1 1 0,288 350-348,22-11-307,17 20 274,-133-129 329,214 345 0,-424-597 48,429 625-13,188 233 17,-596-826 29,166 242 790,-149-227-599,3-3 1,73 68-1,168 112-220,-102-90 0,-34-12 0,-17-12 0,-12-25 0,45 39 0,5 8 0,-68-60 0,-57-51-101,3-2 0,124 66-1,-122-74-959,27 16-5765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2:13:58.977"/>
    </inkml:context>
    <inkml:brush xml:id="br0">
      <inkml:brushProperty name="width" value="0.35" units="cm"/>
      <inkml:brushProperty name="height" value="0.35" units="cm"/>
      <inkml:brushProperty name="color" value="#E71224"/>
    </inkml:brush>
  </inkml:definitions>
  <inkml:trace contextRef="#ctx0" brushRef="#br0">0 4954 24575,'1'-4'0,"0"1"0,0-1 0,0 1 0,0-1 0,0 1 0,1 0 0,-1 0 0,1-1 0,0 1 0,0 0 0,0 1 0,1-1 0,-1 0 0,1 1 0,-1-1 0,1 1 0,0 0 0,0 0 0,4-3 0,2-2 0,73-52 0,114-64 0,-52 35 0,100-71-185,362-309-1,-501 373 124,-4-4 0,-5-5 0,-4-4 0,-5-3 0,107-183 0,-73 72 62,-39 68 0,136-193 0,156-92 0,37 32 0,-303 302 0,29-23 0,127-132 0,-181 174 69,3 3-1,102-74 1,206-125 300,-43 33-201,-105 79-168,-218 151-399,50-43 0,-70 55-168</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2:21:11.314"/>
    </inkml:context>
    <inkml:brush xml:id="br0">
      <inkml:brushProperty name="width" value="0.05" units="cm"/>
      <inkml:brushProperty name="height" value="0.05" units="cm"/>
      <inkml:brushProperty name="color" value="#E71224"/>
    </inkml:brush>
  </inkml:definitions>
  <inkml:trace contextRef="#ctx0" brushRef="#br0">419 1977 24575,'1269'-15'0,"-1002"11"0,251-9 0,-4-37 0,-127-32 0,-154 29 0,559-83 0,-674 117 0,151-15 0,45 34 0,-246 5 0,-2 3 0,111 28 0,-54-6 0,-122-30 0,0 0 0,-1 0 0,1 1 0,0-1 0,-1 0 0,1 0 0,0 0 0,-1 0 0,1 0 0,0 0 0,-1 0 0,1 0 0,0 0 0,-1 0 0,1 0 0,0-1 0,-1 1 0,1 0 0,0 0 0,-1-1 0,2 1 0,-4-12 0,-19-18 0,17 25 0,-185-194 0,34 39 0,-68-73 0,-42-47 0,207 215 0,-17-22 0,53 55 0,18 24 0,0 1 0,-1 0 0,0 0 0,-1 1 0,1-1 0,-1 1 0,0 1 0,-1-1 0,-12-8 0,-35-13 0,0 3 0,-2 3 0,0 1 0,-82-16 0,-267-33 0,-8 35 0,267 23 0,-12 0 0,-436-40 0,141 0 0,-654-59 0,557 102 0,339 10 0,199-3 0,7 1 0,0 0 0,0 0 0,0 0 0,0 1 0,-10 2 0,14-3 0,0 0 0,0 1 0,-1 0 0,1-1 0,0 1 0,0 0 0,0 0 0,0-1 0,0 1 0,0 0 0,0 0 0,0 0 0,0 0 0,0 0 0,0 1 0,1-1 0,-1 0 0,0 0 0,1 0 0,-1 1 0,1-1 0,-1 0 0,1 1 0,0-1 0,0 0 0,-1 1 0,1 1 0,1 15 0,0-1 0,2 0 0,-1 0 0,2 0 0,11 33 0,-7-24 0,275 803 0,-59-312 0,-214-497 0,-1 0 0,-2 0 0,0 1 0,-1 0 0,-1 0 0,2 23 0,-2 9 0,-3 67 0,0-94-13,0 0-1,7 30 1,-3-17-1312,-3-16-5501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2:21:16.657"/>
    </inkml:context>
    <inkml:brush xml:id="br0">
      <inkml:brushProperty name="width" value="0.05" units="cm"/>
      <inkml:brushProperty name="height" value="0.05" units="cm"/>
      <inkml:brushProperty name="color" value="#E71224"/>
    </inkml:brush>
  </inkml:definitions>
  <inkml:trace contextRef="#ctx0" brushRef="#br0">155 254 24575,'229'84'-82,"276"62"0,-237-84-789,472 47 0,-407-87 461,359-22 0,-182-30-1805,275-8 1231,-563 38 856,343 44 1,-327-4 105,234 72-1,218 114 1159,-675-220-437,0-1 1,0 0-1,21 2 1,-28-6-481,-1-1 1,0 0-1,1 0 1,-1 0-1,1-1 1,-1 0-1,0-1 1,1 0-1,6-3 1,66-26-117,-39 14-106,65-18-1,-41 21 4,1 3 0,80-3 0,133 10 0,-198 5 0,-2-2 0,143 5 0,-219-4 0,0 0 0,0 1 0,-1-1 0,1 1 0,0 0 0,-1 0 0,1 0 0,-1 0 0,1 0 0,-1 0 0,1 0 0,-1 1 0,0 0 0,0-1 0,0 1 0,1 0 0,-2 0 0,1 0 0,0 0 0,0 0 0,-1 1 0,1-1 0,-1 0 0,2 4 0,1 4 0,-1 1 0,0 0 0,0 0 0,1 20 0,1 0 0,49 387 0,14 74 0,-43-385 0,4 0 0,5-2 0,5-2 0,91 174 0,-124-268 0,9 21 0,-14-29 0,-1 0 0,0 0 0,0 0 0,1-1 0,-1 1 0,0 0 0,0 0 0,0 0 0,0 0 0,0 0 0,0 0 0,-1 0 0,1 0 0,0 0 0,0 0 0,-1-1 0,1 1 0,0 0 0,-1 0 0,1 0 0,-1-1 0,1 1 0,-1 0 0,1 0 0,-1-1 0,0 1 0,1 0 0,-1-1 0,0 1 0,0-1 0,-1 2 0,-3 0 0,-1 0 0,0 1 0,1-2 0,-1 1 0,0-1 0,0 0 0,0 0 0,-12 0 0,-61-5 0,51 1 0,-164-12 76,-562-25-1302,521 44 1226,-356 53 0,340-16 0,-514 63 0,-114-68 0,-5-42 0,241 0 0,-780 7 1150,878-30-1150,399 10 0,-236-62 0,344 74 0,-40-4 0,48 9 0,-1-2 0,1-1 0,-33-11 0,59 16 0,0-1 0,-1 0 0,1 0 0,0 0 0,0 0 0,0 0 0,0-1 0,0 1 0,0 0 0,1-1 0,-1 0 0,0 1 0,1-1 0,-1 0 0,1 0 0,-1 0 0,1 0 0,0 0 0,0 0 0,0 0 0,0 0 0,0 0 0,1-1 0,-1 1 0,1 0 0,-1-1 0,1 1 0,0 0 0,0-1 0,0 1 0,0 0 0,0-1 0,0 1 0,1 0 0,0-4 0,3-7 0,1 0 0,0 0 0,1 1 0,13-23 0,-15 28 0,233-468 0,-226 445 0,-1 1 0,-2-2 0,6-40 0,4-94 0,-18 164 0,8-414 0,-10 250 0,1 150 0,0 0 0,-1 0 0,-1 0 0,0 0 0,-1 1 0,-1-1 0,0 1 0,-10-19 0,-9-11 0,-34-49 0,11 21 0,23 33 0,2-1 0,2-2 0,1 0 0,2-1 0,-19-79 0,29 97 0,0 1 0,-17-36 0,12 32 0,-10-37 0,11 20-273,3 0 0,1-1 0,2 0 0,2-66 0,3 90-6553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2:21:23.297"/>
    </inkml:context>
    <inkml:brush xml:id="br0">
      <inkml:brushProperty name="width" value="0.05" units="cm"/>
      <inkml:brushProperty name="height" value="0.05" units="cm"/>
      <inkml:brushProperty name="color" value="#E71224"/>
    </inkml:brush>
  </inkml:definitions>
  <inkml:trace contextRef="#ctx0" brushRef="#br0">3005 7312 24575,'82'4'0,"1"4"0,123 27 0,-80-11 0,656 84 0,-596-94 0,0-9 0,234-22 0,368-115-313,-15-65 0,-55-20 313,-18-56 0,-583 216 0,-3-5 0,133-95 0,186-185 0,-364 281 0,74-87 0,-109 107 0,-1-1 0,-3-2 0,41-76 0,3-43 225,53-175 0,-28 66-49,5 30-176,-79 193 0,2 1 0,58-79 0,33-35 0,-105 139 0,0 0 0,-1-1 0,-1-1 0,-1 0 0,9-38 0,-6-7 0,-2 0 0,3-105 0,-17-146 0,0 187 0,3 67 0,0 0 0,-12-91 0,9 137 0,-1 0 0,-1 0 0,-1 1 0,-1 0 0,0 0 0,-2 0 0,0 1 0,-18-27 0,-62-79 0,-97-152 0,174 256 0,-169-275 0,143 242 0,-2 2 0,-2 2 0,-64-60 0,-150-94 0,-28-27 0,236 186 0,-2 2 0,-1 3 0,-3 1 0,-83-44 0,-473-186 0,297 142 0,-869-320 0,1145 434 0,-101-34 0,-2 7 0,-2 6 0,-1 6 0,-1 6 0,-178-3 0,12 15 0,-927-4 0,1175 19 0,1 1 0,0 4 0,1 2 0,-69 23 0,-227 98 0,152-52 0,-298 90 0,83-29 0,11 22 0,331-126 0,1 4 0,2 2 0,2 4 0,-98 86 0,89-60 0,2 5 0,4 3 0,-65 93 0,90-102 0,-73 141 0,-19 92 0,103-218 0,25-56 0,-153 374 0,145-340 0,2 2 0,4 0 0,2 1 0,-5 85 0,18-109 0,2 1 0,2-1 0,2 1 0,2-1 0,2-1 0,18 53 0,110 256 0,-83-225 0,2 8 0,263 571 0,-239-570 0,192 251 0,-168-268 0,32 44 0,308 437 0,-341-480 0,132 120 0,-134-142 0,122 112 0,10 8 0,-126-121 0,-24-23 0,11 9 0,3-4 0,138 87 0,-229-163 15,1-1 0,-1 1 0,1-1 0,0 0 0,0-1 0,0 1 0,9 0 0,-13-2-98,1 0 1,-1-1-1,1 0 1,-1 0-1,0 0 1,1 0-1,-1-1 1,1 1-1,-1-1 1,0 0-1,1 0 1,-1 0-1,0 0 1,0-1-1,0 1 1,0-1-1,4-3 1,5-6-6744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2:24:13.211"/>
    </inkml:context>
    <inkml:brush xml:id="br0">
      <inkml:brushProperty name="width" value="0.1" units="cm"/>
      <inkml:brushProperty name="height" value="0.1" units="cm"/>
      <inkml:brushProperty name="color" value="#E71224"/>
    </inkml:brush>
  </inkml:definitions>
  <inkml:trace contextRef="#ctx0" brushRef="#br0">2643 0 24575,'-2'32'0,"0"0"0,-3 0 0,-9 37 0,6-31 0,-269 1004-881,242-924 677,-249 700 204,61-191 0,69-175 0,-238 486 0,-104 182 45,248-533 176,151-374 374,-123 250-371,185-396-337,-9 14-513,-52 135 0,86-183-6200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2:24:14.470"/>
    </inkml:context>
    <inkml:brush xml:id="br0">
      <inkml:brushProperty name="width" value="0.1" units="cm"/>
      <inkml:brushProperty name="height" value="0.1" units="cm"/>
      <inkml:brushProperty name="color" value="#E71224"/>
    </inkml:brush>
  </inkml:definitions>
  <inkml:trace contextRef="#ctx0" brushRef="#br0">1 1 24575,'5'23'0,"2"1"0,0-1 0,18 37 0,-2-6 0,240 679 0,-72-235 0,0 2 0,-169-435 0,184 506 0,-149-436 0,6-2 0,92 144 0,-10-79 0,-40-58 0,-61-87 120,-26-33-321,-14-18-263,-7-7-356,-12-17-6006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2:24:16.077"/>
    </inkml:context>
    <inkml:brush xml:id="br0">
      <inkml:brushProperty name="width" value="0.1" units="cm"/>
      <inkml:brushProperty name="height" value="0.1" units="cm"/>
      <inkml:brushProperty name="color" value="#E71224"/>
    </inkml:brush>
  </inkml:definitions>
  <inkml:trace contextRef="#ctx0" brushRef="#br0">3045 1 24575,'0'5'0,"-1"1"0,0-1 0,0 1 0,0-1 0,-1 0 0,0 0 0,0 1 0,0-1 0,0 0 0,-1-1 0,0 1 0,-4 5 0,-7 8 0,-27 26 0,22-25 0,-25 25 0,-2-3 0,-1-2 0,-2-2 0,-1-3 0,-2-1 0,-75 34 0,-349 122 0,363-149 0,-22 8 0,-37 11 0,-221 111 0,343-142 0,2 3 0,-59 47 0,-78 82 0,105-88 0,32-34 0,-2-1 0,-1-3 0,-2-2 0,-1-3 0,-85 34 0,-116 40 0,238-96-227,0 2-1,0 0 1,1 0-1,0 2 1,-21 18-1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33:31.491"/>
    </inkml:context>
    <inkml:brush xml:id="br0">
      <inkml:brushProperty name="width" value="0.35" units="cm"/>
      <inkml:brushProperty name="height" value="0.35" units="cm"/>
      <inkml:brushProperty name="color" value="#FFFFFF"/>
    </inkml:brush>
  </inkml:definitions>
  <inkml:trace contextRef="#ctx0" brushRef="#br0">285 1 24575,'1'0'0,"0"-1"0,1 1 0,-1 0 0,0 0 0,1 0 0,-1 0 0,0 0 0,0 0 0,1 0 0,-1 1 0,0-1 0,0 0 0,1 1 0,-1-1 0,0 1 0,0-1 0,0 1 0,0 0 0,0-1 0,0 1 0,0 0 0,0 0 0,0 0 0,0-1 0,0 1 0,0 0 0,-1 0 0,1 0 0,0 1 0,-1-1 0,1 0 0,0 0 0,-1 0 0,0 0 0,1 1 0,-1-1 0,0 0 0,1 0 0,-1 1 0,0-1 0,0 0 0,0 3 0,-1 0 0,0 0 0,0-1 0,-1 1 0,1 0 0,-1-1 0,1 1 0,-1-1 0,0 1 0,-1-1 0,1 0 0,0 0 0,-1 0 0,-3 3 0,-8 6 0,-1-1 0,0 0 0,0-1 0,-1-1 0,-1-1 0,-30 12 0,9-7 0,-77 15 0,140-34 0,36-15 0,-31 9 0,56-12 0,-12 14 0,1 4 0,117 5 0,-107 2 0,984 2 0,-1062-4 0,1 2 0,-1-1 0,1 1 0,0 0 0,13 4 0,-20-4 0,0-1 0,0 0 0,-1 0 0,1 1 0,0-1 0,-1 0 0,1 1 0,-1-1 0,1 1 0,0-1 0,-1 1 0,1-1 0,-1 1 0,1-1 0,-1 1 0,0-1 0,1 1 0,-1 0 0,1-1 0,-1 1 0,0 0 0,0-1 0,1 1 0,-1 0 0,0 0 0,0 1 0,0-1 0,-1 1 0,0 0 0,1 0 0,-1 0 0,0 0 0,0-1 0,0 1 0,0 0 0,0-1 0,-1 1 0,1-1 0,0 1 0,-1-1 0,1 0 0,-3 2 0,-14 11 0,-1 0 0,0-2 0,0 0 0,-39 16 0,-90 26 0,112-42 0,33-11 0,-29 8 0,21-11 0,11 2 0,0-1 0,0 1 0,0-1 0,0 0 0,0 1 0,0-1 0,0 1 0,1-1 0,-1 1 0,0-1 0,0 1 0,0-1 0,1 0 0,-1 1 0,0-1 0,0 1 0,1-1 0,-1 1 0,0 0 0,1-1 0,-1 1 0,1-1 0,22-24-1365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2:24:52.547"/>
    </inkml:context>
    <inkml:brush xml:id="br0">
      <inkml:brushProperty name="width" value="0.1" units="cm"/>
      <inkml:brushProperty name="height" value="0.1" units="cm"/>
      <inkml:brushProperty name="color" value="#E71224"/>
    </inkml:brush>
  </inkml:definitions>
  <inkml:trace contextRef="#ctx0" brushRef="#br0">2671 595 24575,'-160'1'0,"-421"-17"0,-172-22 0,348 24 0,198 6 0,44 5 0,84-9 0,53 7 0,-35-2 0,-146 5 0,206 2 0,-1 0 0,1 0 0,0 0 0,0 0 0,-1 0 0,1 0 0,0 0 0,0-1 0,0 1 0,-1 0 0,1-1 0,0 1 0,0-1 0,0 1 0,0-1 0,0 0 0,0 1 0,0-1 0,0 0 0,0 0 0,0 0 0,0 0 0,-1-1 0,2 0 0,0 1 0,0 0 0,0 0 0,0-1 0,0 1 0,0 0 0,0 0 0,1-1 0,-1 1 0,0 0 0,1 0 0,-1 0 0,1 0 0,-1 0 0,1-1 0,0 1 0,-1 0 0,3-1 0,5-8 0,0 1 0,1 1 0,14-12 0,29-21 0,90-76 0,-120 96 0,-1 0 0,-1-2 0,-1 0 0,18-29 0,-28 37-273,1 0 0,1 1 0,0 0 0,24-22 0,-18 21-6553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2:24:53.598"/>
    </inkml:context>
    <inkml:brush xml:id="br0">
      <inkml:brushProperty name="width" value="0.1" units="cm"/>
      <inkml:brushProperty name="height" value="0.1" units="cm"/>
      <inkml:brushProperty name="color" value="#E71224"/>
    </inkml:brush>
  </inkml:definitions>
  <inkml:trace contextRef="#ctx0" brushRef="#br0">1 1 24575,'1'9'0,"1"0"0,1 0 0,0 0 0,0 0 0,0-1 0,1 1 0,1-1 0,-1 0 0,1 0 0,0 0 0,8 7 0,36 46 0,98 92 0,-84-90 0,8 7-341,3-3 0,3-3-1,135 85 1,-190-135-6485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2:24:56.616"/>
    </inkml:context>
    <inkml:brush xml:id="br0">
      <inkml:brushProperty name="width" value="0.1" units="cm"/>
      <inkml:brushProperty name="height" value="0.1" units="cm"/>
      <inkml:brushProperty name="color" value="#E71224"/>
    </inkml:brush>
  </inkml:definitions>
  <inkml:trace contextRef="#ctx0" brushRef="#br0">931 261 24575,'4'-1'0,"0"1"0,0-1 0,0 1 0,0-1 0,0-1 0,6-1 0,10-5 0,1064-221 0,-990 219 0,1 5 0,149 9 0,-243-4 0,61 5 0,0 2 0,69 17 0,118 43 0,-27-7 0,-79-36 0,-105-19 0,0 1 0,0 1 0,65 23 0,78 49 0,-150-63 0,-1 0 0,-1 2 0,47 38 0,-66-46 0,-1 0 0,0 0 0,-1 1 0,0 0 0,-1 0 0,0 1 0,0 0 0,-2 0 0,1 1 0,-2 0 0,1 0 0,3 25 0,-3-10 0,-1 0 0,-2 1 0,-1-1 0,-1 1 0,-5 32 0,3-48 0,-2 1 0,0-1 0,0-1 0,-1 1 0,-1-1 0,0 0 0,-1 0 0,-9 12 0,5-5 0,0 0 0,-8 20 0,10-20 0,0 0 0,-1-1 0,-1-1 0,-14 18 0,-56 61 0,58-70 0,-2-2 0,0-1 0,-1-1 0,-1-2 0,-1 0 0,-1-2 0,-1-1 0,0-1 0,-55 20 0,55-28 0,-59 8 0,65-13 0,-174 21 0,157-22 0,0-1 0,-77-10 0,-383-64 0,326 46 0,79 11 0,-183-8 0,66 11 0,8 1 0,-917 13 0,1113-1 0,1-1 0,-1 0 0,1-1 0,-1 1 0,1-1 0,0-1 0,0 0 0,0 0 0,0-1 0,0 1 0,1-2 0,0 1 0,-1-1 0,2 0 0,-12-11 0,-2-5 0,0-2 0,1 0 0,-18-31 0,19 27 0,6 10 0,1-1 0,1 0 0,1 0 0,1-1 0,0-1 0,1 1 0,-7-40 0,11 47 0,2 0 0,0 0 0,0 0 0,1-1 0,1 1 0,0 0 0,0 0 0,2 0 0,-1 0 0,1 1 0,1-1 0,0 1 0,1-1 0,11-19 0,147-202 0,-77 114 0,-75 103 0,1 1 0,0 1 0,1 0 0,0 0 0,1 1 0,22-16 0,-25 23 0,-1 0 0,1 0 0,0 1 0,0 1 0,0 0 0,0 0 0,1 1 0,0 0 0,0 1 0,0 1 0,16-1 0,205 16 0,-17 1 0,-12-17-1365,-177 2-5461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2:27:50.727"/>
    </inkml:context>
    <inkml:brush xml:id="br0">
      <inkml:brushProperty name="width" value="0.1" units="cm"/>
      <inkml:brushProperty name="height" value="0.1" units="cm"/>
      <inkml:brushProperty name="color" value="#E71224"/>
    </inkml:brush>
  </inkml:definitions>
  <inkml:trace contextRef="#ctx0" brushRef="#br0">284 171 24575,'11'1'0,"0"0"0,0 1 0,0 0 0,0 1 0,17 7 0,5 1 0,55 16 0,227 57 0,-1-31 0,92 19 0,121 10 0,-389-70 0,259-11 0,-325-10 0,91-21 0,-62 9 0,424-65 0,-77 14 0,-203 13 0,-139 32 0,37-16 0,-80 22 0,77-14 0,-7 17 0,0 6 0,170 6 0,-197 9 0,0 5 0,199 43 0,292 98 0,-215-50 0,-50-31 0,-130-30 0,-57-10 0,2-6 0,1-7 0,181-4 0,-260-16 0,119-24 0,-3-1 0,446-28 0,-328 43 0,10-3 0,-171-2 0,-1-7 0,229-74 0,-345 94 0,0 1 0,1 1 0,-1 1 0,1 2 0,0 0 0,30 3 0,156 24 0,-87-8 0,377 12 0,-395-21 0,112 22 0,-79-9 0,665 64 0,-142-75 0,-412-13 0,-244 3 0,26 1 0,-1-2 0,0-1 0,0-1 0,0-1 0,45-14 0,-6-2 0,0 3 0,2 2 0,-1 4 0,88-2 0,-90 13 0,120 13 0,64 27 0,95 10 0,-137-28 0,-203-20 0,0 0 0,0 0 0,-1 1 0,1 0 0,-1 1 0,0 0 0,0 0 0,0 0 0,0 1 0,12 11 0,1 3 0,-1 2 0,19 23 0,7 9 0,-2-8 0,119 133 0,-140-149 0,-1 2 0,-2 0 0,-1 1 0,25 58 0,63 238 0,-40-110 0,-38-129 0,26 72 0,16 38 0,18 47 0,-59-178 0,50 131 0,-72-172 0,-1 1 0,-1 0 0,-1 0 0,-2 0 0,1 45 0,-3-57 0,0 0 0,1-1 0,5 17 0,-3-14 0,-1-1 0,1 25 0,-4-37 0,0 0 0,0 0 0,-1 1 0,0-1 0,0 0 0,0 0 0,0 0 0,-1-1 0,0 1 0,0 0 0,0-1 0,-5 8 0,-1-1 0,-1-1 0,-1 0 0,1 0 0,-2-1 0,1 0 0,-1-1 0,0 0 0,-1-1 0,-21 10 0,-12 2 0,-65 19 0,59-22 0,-169 49 0,196-58 0,-1-1 0,0-2 0,0 0 0,0-2 0,0-1 0,0-1 0,-26-3 0,-178-32 0,167 23 0,-600-96 0,512 86 0,-457-49 0,-540 58 0,718 16 0,131 10 0,2 1 0,-251-41 0,-38 1 0,482 25 0,-98 4 0,176 0 0,-1 1 0,1 1 0,-41 15 0,35-11 0,-57 12 0,-55-9 0,-226-8 0,195-7 0,-559 3 0,690 2 0,0 2 0,-80 18 0,39-5 0,43-13 0,0-1 0,0-2 0,-1-2 0,-50-7 0,24 2 0,-930-63 0,915 63 0,-201-8 0,243 16 0,-1 1 0,-55 13 0,-37 4 0,-421-9 0,-45 4 0,212 0 0,146-10 0,-1333-20 0,1238-16 0,-146-10 0,45 39 0,217 4 0,-579-2 0,790 0 0,0 0 0,0-1 0,0 0 0,0-1 0,0 0 0,1 0 0,-1-1 0,1 0 0,-1-1 0,1 0 0,0-1 0,1 0 0,-1 0 0,1 0 0,0-1 0,-13-13 0,-63-64 0,-35-31 0,106 104 0,1-1 0,1 0 0,-1-1 0,2-1 0,-1 1 0,2-2 0,0 1 0,0-1 0,2-1 0,0 0 0,0 0 0,1 0 0,1-1 0,1 1 0,0-1 0,1 0 0,1-1 0,-1-22 0,4-197 0,1 20 0,-5 163 0,-1 0 0,-13-55 0,-12-117 0,25 164 0,-4-1 0,-24-101 0,-7-1 0,2 4 0,27 120 0,1 0 0,3 0 0,-4-61 0,14-124 0,2 170 0,4 1 0,1 0 0,27-73 0,-35 116 0,8-23 0,1 0 0,33-62 0,-38 87 0,1 0 0,0 1 0,1 0 0,-1 0 0,1 0 0,1 1 0,19-11 0,-7 4 0,-19 12 0,-1 0 0,1 0 0,-1 1 0,1 0 0,-1-1 0,1 1 0,0 0 0,0 0 0,0 0 0,-1 1 0,1-1 0,0 1 0,0 0 0,0-1 0,0 1 0,0 0 0,0 1 0,0-1 0,0 1 0,0-1 0,0 1 0,4 1 0,-3 1 0,1 0 0,-1 0 0,0 0 0,1 0 0,-2 1 0,1-1 0,0 1 0,-1 0 0,0 0 0,1 0 0,-2 1 0,4 5 0,4 6-455,-2 1 0,9 21 0,-12-22-6371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2:32:03.017"/>
    </inkml:context>
    <inkml:brush xml:id="br0">
      <inkml:brushProperty name="width" value="0.1" units="cm"/>
      <inkml:brushProperty name="height" value="0.1" units="cm"/>
      <inkml:brushProperty name="color" value="#E71224"/>
    </inkml:brush>
  </inkml:definitions>
  <inkml:trace contextRef="#ctx0" brushRef="#br0">12842 86 24575,'0'0'0,"0"1"0,1 0 0,-1 0 0,0 0 0,1 0 0,-1-1 0,0 1 0,1 0 0,-1 0 0,1-1 0,-1 1 0,1 0 0,-1-1 0,1 1 0,-1 0 0,1-1 0,0 1 0,-1-1 0,1 1 0,0-1 0,0 0 0,-1 1 0,1-1 0,0 1 0,0-1 0,0 0 0,-1 0 0,1 0 0,2 1 0,30 2 0,-31-3 0,69 0 0,80-12 0,-62 3 0,37-1 112,873-56-1156,828 57 1044,-1594 21 0,-181-6 0,0 2 0,66 19 0,-99-21 18,-1 1 1,0 1-1,0 1 1,-1 0-1,0 1 1,16 14-1,88 80 736,-57-46-705,-58-53-49,332 299 0,-320-287 0,-1 1 0,0 1 0,-2 1 0,0 0 0,-1 1 0,-1 0 0,-1 1 0,10 24 0,-19-37 0,0 0 0,0-1 0,-1 1 0,0 0 0,0 0 0,-1 0 0,-1 0 0,1 0 0,-1 0 0,-1 0 0,0 0 0,0 0 0,-1 0 0,0 0 0,0 0 0,-1 0 0,0-1 0,-1 1 0,0-1 0,0 0 0,-1 0 0,1-1 0,-2 1 0,1-1 0,-10 8 0,-4 4 0,-1-2 0,-1 0 0,-1-1 0,-36 20 0,-105 44 0,70-36 0,-19 13 0,3 5 0,2 5 0,-115 94 0,201-144 0,0-1 0,-2-1 0,1-1 0,-2-1 0,0-1 0,-1-2 0,1 0 0,-2-1 0,0-2 0,0 0 0,-35 3 0,-83 4 0,-179-6 0,191-8 0,-254 30 0,-97 25 0,97-15 0,-253 21 0,-231 27 0,201-13 0,192-28 0,282-22 0,-407 46 0,-6-37 0,-400-36 0,290-1 0,-235-52 0,719 35 0,-393-75 0,359 47 0,-642-83 0,752 112 0,-615-60 0,370 44 0,-78-5 0,-2 34 0,-80 44 0,-214 6 0,671-43 0,-590-4 0,663 2 0,1-2 0,-1-1 0,1-2 0,0-1 0,1-1 0,-32-14 0,41 13 0,1-1 0,1-1 0,0 0 0,0-2 0,2-1 0,-1 0 0,2-1 0,0-1 0,-19-22 0,-251-309 0,239 287 0,4-2 0,2-2 0,2-2 0,-40-96 0,73 149 0,2 0 0,0 0 0,0-1 0,-4-27 0,8 36 0,1 1 0,-1-1 0,1 0 0,0 0 0,1 0 0,-1 0 0,1 1 0,0-1 0,0 0 0,1 0 0,-1 1 0,1-1 0,0 1 0,0 0 0,1-1 0,-1 1 0,1 0 0,3-4 0,13-10 0,1 1 0,0 0 0,2 2 0,28-18 0,-20 14 0,-13 9 0,1 1 0,-1 0 0,2 2 0,-1 0 0,1 0 0,0 2 0,36-5 0,7 3 0,70 2 0,-111 4 0,828 3 0,-326 2 0,-59 7 0,117 0 0,-326-17 0,981-11 0,-986 19 0,409-9 0,-85-69 0,-34 2 0,33 59 0,4 30 0,-297-6 0,24-3 0,320-37 0,-546 23 0,-1 3 0,1 4 0,0 3 0,146 23 0,293 106 0,86 16 0,188-71 0,-569-61 0,-92-4 0,162-8 0,-266-6 0,1-1 0,-1-1 0,1-1 0,-2-2 0,1 0 0,26-14 0,-6 0 0,-2-2 0,55-39 0,-51 26 0,-3-2 0,74-82 0,-85 82 0,2 2 0,1 1 0,2 3 0,55-38 0,-78 62 0,0 1 0,0 0 0,1 2 0,-1 0 0,2 1 0,27-5 0,105-4 0,-109 12 0,-22 0 0,1-1 0,-1-1 0,0-1 0,21-8 0,-22 7 0,1 0 0,0 1 0,0 1 0,21-2 0,-8 5-1365,-3 1-5461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2:47:10.817"/>
    </inkml:context>
    <inkml:brush xml:id="br0">
      <inkml:brushProperty name="width" value="0.1" units="cm"/>
      <inkml:brushProperty name="height" value="0.1" units="cm"/>
      <inkml:brushProperty name="color" value="#E71224"/>
    </inkml:brush>
  </inkml:definitions>
  <inkml:trace contextRef="#ctx0" brushRef="#br0">401 511 24575,'344'87'0,"-275"-73"0,674 87-1370,10-71-1255,518-75 131,-10-142 650,-787 78 1872,90-19-60,5 41 477,-491 80 606,1 3 0,105 9 0,-151-2-633,-1 2 1,0 1-1,0 1 1,0 2-1,-1 2 1,-1 0-1,0 2 1,39 23-1,17 22 47,105 91-1,-102-76-420,-23-18-44,105 114 0,-135-125 0,-1 2 0,57 99 0,39 113 0,-94-180 0,11 20 0,14 25 0,60 175 0,14 153 0,-49-157 0,-28-141 0,-41-112 0,-1 0 0,-3 1 0,13 57 0,-16-33 0,6 130 0,-17-191 0,-1 0 0,1 0 0,-1 0 0,0 0 0,0 0 0,0 0 0,-1 0 0,0 0 0,0-1 0,0 1 0,0 0 0,-1-1 0,0 0 0,0 0 0,0 0 0,0 0 0,-1 0 0,1 0 0,-1-1 0,0 0 0,-4 3 0,-9 5 0,-1-1 0,0-1 0,0-1 0,-22 7 0,20-8 0,-39 14 0,-1-3 0,-94 15 0,-126 2 0,203-27 0,-573 51-146,-93 9-1123,240-4 370,-472 45-214,78-80 684,625-38 30,-345-58 0,161-20 21,-110-16 795,564 102-432,-152-14 2155,136 14-1796,0 2 0,0 0 0,0 1 0,0 1 0,0 0 0,-24 9 0,-21 10-327,0-3-1,-1-3 0,-1-3 1,-111 8-1,-145-18-16,311-4 0,1 0 0,-1-1 0,1 0 0,0-1 0,0 1 0,-1-2 0,2 1 0,-1-1 0,0-1 0,1 0 0,-13-9 0,-7-8 0,-44-46 0,45 42 0,-40-39 0,-229-205 0,275 257 0,0 0 0,-1 1 0,0 1 0,-1 1 0,-28-9 0,27 13 0,1 1 0,-1 1 0,0 1 0,0 1 0,0 1 0,-26 3 0,-28-2 0,75 0 0,0 0 0,1-1 0,-1 1 0,0 0 0,0-1 0,0 0 0,0 0 0,1 0 0,-1 0 0,0 0 0,1 0 0,-1-1 0,1 1 0,-1-1 0,1 1 0,0-1 0,0 0 0,0 0 0,0 0 0,0 0 0,0-1 0,0 1 0,1-1 0,-1 1 0,1-1 0,0 1 0,0-1 0,-1 0 0,2 1 0,-1-1 0,0 0 0,1 0 0,-1-4 0,0-8 0,0 0 0,2 0 0,0 0 0,0 0 0,6-21 0,31-124 0,74-191 0,-75 241 0,97-278 0,70-210 0,-40-6 0,-143 507 0,-4-2 0,-4 0 0,-1-167 0,-14 137-1365,1 104-5461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2:47:42.831"/>
    </inkml:context>
    <inkml:brush xml:id="br0">
      <inkml:brushProperty name="width" value="0.1" units="cm"/>
      <inkml:brushProperty name="height" value="0.1" units="cm"/>
      <inkml:brushProperty name="color" value="#E71224"/>
    </inkml:brush>
  </inkml:definitions>
  <inkml:trace contextRef="#ctx0" brushRef="#br0">2 23 24575,'129'0'0,"332"7"0,-343 1 0,223 45 0,193 38 0,1-38 0,283-34 0,-784-20 0,-22 1 0,-1 0 0,1 1 0,-1 0 0,0 1 0,13 2 0,-21-2 0,1-1 0,0 1 0,0-1 0,-1 1 0,0 0 0,1 0 0,-1 1 0,0-1 0,0 1 0,0 0 0,0-1 0,0 1 0,-1 1 0,1-1 0,-1 0 0,0 0 0,0 1 0,2 5 0,9 24 0,-1 1 0,-2 1 0,-1 0 0,6 55 0,-1 151 0,-17-146 0,-28 183 0,-45 91 0,47-242 0,26-111 0,1-6 0,0 0 0,0-1 0,-7 17 0,9-24 0,-1-1 0,0 1 0,0 0 0,0-1 0,0 1 0,0-1 0,0 1 0,0-1 0,0 1 0,-1-1 0,1 0 0,-1 0 0,1 0 0,-1 1 0,1-1 0,-1-1 0,0 1 0,1 0 0,-1 0 0,0-1 0,0 1 0,1-1 0,-1 1 0,0-1 0,-2 1 0,-6-2 0,0 0 0,1-1 0,-1 0 0,0 0 0,1-1 0,-11-5 0,3 2 0,-101-33 0,-1 5 0,-161-25 0,-227 10 0,-4 27 0,-118-8 0,201 21 0,331 9 0,92 0 0,-1 0 0,1 0 0,-1 0 0,0-1 0,1 0 0,-1 0 0,1-1 0,0 1 0,-1-1 0,1 0 0,-7-4 0,10 4 0,-1-1 0,1 1 0,-1 0 0,1-1 0,0 0 0,0 1 0,0-1 0,0 0 0,0 0 0,1 0 0,-1 0 0,1 0 0,0-1 0,0 1 0,0 0 0,0-1 0,0 1 0,1 0 0,0-6 0,-1-240 0,4 115 0,-1 56 0,-4 1 0,-4 1 0,-18-97 0,-2 74 0,14 56 0,1-1 0,2 0 0,2 0 0,-2-76 0,11-82-1365,-2 180-5461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2:55:58.484"/>
    </inkml:context>
    <inkml:brush xml:id="br0">
      <inkml:brushProperty name="width" value="0.1" units="cm"/>
      <inkml:brushProperty name="height" value="0.1" units="cm"/>
      <inkml:brushProperty name="color" value="#E71224"/>
    </inkml:brush>
  </inkml:definitions>
  <inkml:trace contextRef="#ctx0" brushRef="#br0">265 502 24575,'889'-59'-284,"-8"-79"0,-672 99 284,319-54 0,6 29 0,-251 52-491,429 37-1,280 89-855,-694-75 1230,373 69 89,-17 62 125,-480-111 1282,197 95 1,-130-36-1196,366 168-181,11-20-3,-614-264 0,0-1 0,0 1 0,0 0 0,-1 0 0,1 0 0,0 1 0,-1-1 0,1 1 0,-1 0 0,0 0 0,0 0 0,0 0 0,-1 1 0,5 6 0,-6-6 0,0 0 0,0-1 0,0 1 0,-1 0 0,1-1 0,-1 1 0,0 0 0,-1-1 0,1 1 0,0 0 0,-1-1 0,0 1 0,0 0 0,0-1 0,0 1 0,-1-1 0,-2 5 0,-8 15 0,0-1 0,-2-1 0,-1 0 0,0-1 0,-1 0 0,-2-1 0,0-1 0,-27 22 0,-19 8 0,-91 55 0,133-90 0,-2-1 0,1-1 0,-1-1 0,-1 0 0,-43 9 0,29-12 0,1-2 0,-1-1 0,-45-2 0,27-2 0,-233 7 0,71 25 0,105-13 0,-32-1 0,-234 0 0,-375-2 0,-178-22 0,767-3 0,-1 7 0,-285 34 0,-133 85 0,502-102 0,0-5 0,-153 1 0,147-10 0,1 3 0,-115 22 0,-16 10 0,176-33 0,-1-1 0,1-3 0,-51-6 0,-308-65 0,137 21 0,108 29 0,90 15 0,1-3 0,-105-30 0,-86-62 0,163 61 0,-131-39 0,133 55 0,-157-20 0,206 40 0,-1 3 0,1 2 0,0 1 0,0 2 0,0 2 0,-43 12 0,61-10 0,-1-1 0,1-1 0,-1-2 0,-1 0 0,1-1 0,0-2 0,-31-3 0,53 2 0,1 0 0,-1 0 0,1-1 0,-1 1 0,1-1 0,-1 1 0,1-1 0,0 0 0,0-1 0,0 1 0,0 0 0,0-1 0,1 0 0,-1 0 0,1 1 0,-1-2 0,1 1 0,0 0 0,0 0 0,1-1 0,-1 1 0,1 0 0,-1-1 0,0-5 0,-3-9 0,2 0 0,0 0 0,-1-32 0,3 40 0,-3-71 0,8-108 0,-1 153 0,2 0 0,1 0 0,2 1 0,2 0 0,20-50 0,-3 24 0,2 2 0,64-95 0,160-219 0,-239 355 0,-2-2 0,0 1 0,-1-2 0,-1 0 0,-1 0 0,-1 0 0,-1-1 0,0 0 0,-2-1 0,-1 1 0,3-34 0,-7 56 0,8-114 120,-6 100-332,1 1 0,0-1 0,1 1-1,0 0 1,1 0 0,7-14 0,0 7-6614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3:01:45.567"/>
    </inkml:context>
    <inkml:brush xml:id="br0">
      <inkml:brushProperty name="width" value="0.1" units="cm"/>
      <inkml:brushProperty name="height" value="0.1" units="cm"/>
      <inkml:brushProperty name="color" value="#E71224"/>
    </inkml:brush>
  </inkml:definitions>
  <inkml:trace contextRef="#ctx0" brushRef="#br0">129 1469 24575,'46'0'0,"-4"-1"0,1 2 0,71 10 0,378 123 0,-386-101 0,177 59 0,213 60 0,-466-145 0,1-1 0,-1-2 0,1-1 0,0-1 0,0-2 0,-1-1 0,1-1 0,31-7 0,3-2 0,250-40 0,-253 46 0,-1 3 0,115 11 0,-48-1 0,-75-6 0,103-10 0,-132 4 0,0 0 0,0-2 0,-1-1 0,0-1 0,0 0 0,35-20 0,-21 8 0,50-29 0,99-38 0,-83 47 0,2 5 0,111-22 0,-168 48 0,0 2 0,0 2 0,0 1 0,1 3 0,-1 3 0,0 1 0,56 11 0,40 23 0,-100-24 0,2-1 0,0-2 0,0-2 0,65 2 0,-97-12 0,1 0 0,-1-1 0,1 0 0,-1-1 0,0-1 0,-1 0 0,1-1 0,23-13 0,-18 8 0,1 2 0,41-14 0,-32 16 0,1 2 0,-1 2 0,48-1 0,91 11 0,-52 5 0,-68-5 0,0-3 0,63-1 0,-104-4 0,-1 1 0,0-1 0,1-1 0,-1 1 0,0-1 0,0 0 0,0 0 0,0-1 0,0 0 0,-1 0 0,1 0 0,-1-1 0,1 0 0,-1 0 0,6-6 0,-5 3 0,0-1 0,0 0 0,-1 0 0,1 0 0,-2 0 0,1-1 0,-2 0 0,1 0 0,3-15 0,-3 9 0,-1-1 0,-1 1 0,0-1 0,-1 0 0,-1 0 0,0 0 0,-1 0 0,-1 1 0,0-1 0,-1 0 0,-1 1 0,-8-21 0,-8-3 0,-2 1 0,-2 1 0,-47-57 0,24 34 0,-212-315 0,157 223 0,97 144 0,-1 0 0,0 1 0,0 0 0,0 0 0,-1 1 0,0 0 0,-1 0 0,1 0 0,-1 1 0,0 0 0,-11-4 0,6 4 0,-1 0 0,1 1 0,-1 1 0,0 1 0,-1-1 0,-22 1 0,-332 5 0,152 2 0,35-6 0,-206-28 0,206 13 0,-211 9 0,22 2 0,278-1 0,1-4 0,-92-23 0,0-17 0,-25-7 0,169 49 0,0 2 0,-1 1 0,-56 2 0,-702 8 0,591-5 0,191 0 0,0 2 0,1 0 0,-1 1 0,1 0 0,-1 1 0,1 1 0,1 1 0,-1 0 0,1 1 0,-23 14 0,-6 8 0,-80 71 0,5-4 0,59-52 0,-3-3 0,-77 39 0,115-69 0,0 0 0,0-2 0,-1 0 0,-1-2 0,1-1 0,-1-1 0,-33 1 0,53-5 0,0-1 0,0 1 0,0 0 0,1 0 0,-1 1 0,0 0 0,-11 5 0,16-6 0,0 0 0,0 1 0,0-1 0,0 1 0,1-1 0,-1 1 0,0 0 0,1 0 0,0 0 0,-1 0 0,1 0 0,0 0 0,0 0 0,0 0 0,0 0 0,0 1 0,1-1 0,-1 0 0,1 0 0,-1 1 0,1-1 0,0 1 0,0-1 0,0 0 0,0 1 0,1 3 0,3 11 0,0 0 0,1-1 0,0 1 0,2-1 0,0-1 0,0 1 0,16 22 0,12 26 0,-24-40 0,0 0 0,-2 2 0,-1-1 0,0 1 0,-2 0 0,2 27 0,34 196 0,-36-65 0,-6-181-136,0-1-1,1 1 1,-1 0-1,1 0 1,-1 0-1,1 0 1,0-1-1,0 1 0,3 4 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3:18:22.943"/>
    </inkml:context>
    <inkml:brush xml:id="br0">
      <inkml:brushProperty name="width" value="0.1" units="cm"/>
      <inkml:brushProperty name="height" value="0.1" units="cm"/>
      <inkml:brushProperty name="color" value="#E71224"/>
    </inkml:brush>
  </inkml:definitions>
  <inkml:trace contextRef="#ctx0" brushRef="#br0">591 2261 24575,'3'2'0,"1"0"0,-1 0 0,0 0 0,1 0 0,-1-1 0,1 0 0,0 1 0,-1-1 0,1 0 0,6 0 0,1 2 0,291 74 0,45 11 0,6-26 0,-334-60 0,109 8 0,-114-10 0,1-1 0,-1 0 0,0-1 0,-1 0 0,1-2 0,26-8 0,59-36 0,-60 28 0,80-30 0,-107 46 0,1 0 0,-1 2 0,0-1 0,1 2 0,-1 0 0,1 0 0,-1 1 0,1 0 0,-1 1 0,1 1 0,16 4 0,5 6 0,-27-9 0,-1 0 0,1 0 0,0-1 0,0 0 0,0 0 0,0 0 0,0-1 0,1-1 0,-1 1 0,9-1 0,-15-1 0,1 0 0,0 0 0,0 1 0,-1-1 0,1-1 0,-1 1 0,1 0 0,-1 0 0,1-1 0,-1 1 0,0 0 0,0-1 0,0 0 0,0 1 0,0-1 0,0 1 0,0-1 0,0 0 0,0 0 0,-1 0 0,1 1 0,-1-1 0,0 0 0,1-2 0,3-52 0,-4 49 0,-2-260 0,-2 57 0,2 72 0,-6 1 0,-6 1 0,-7 0 0,-61-219 0,59 282 0,6 19 0,-18-92 0,26 105 0,-2-1 0,-2 2 0,-20-48 0,14 42 0,-24-93 0,37 106 0,-2 1 0,-1 1 0,-2 0 0,-20-43 0,30 70 0,-2 1 0,1-1 0,0 1 0,-1-1 0,0 1 0,0 0 0,0 0 0,0 0 0,0 0 0,0 0 0,-1 1 0,1 0 0,-1 0 0,0 0 0,0 0 0,-6-2 0,4 3 0,0 0 0,0 0 0,0 0 0,0 1 0,0 0 0,0 0 0,-1 1 0,1 0 0,0 0 0,0 0 0,-7 3 0,-161 43 0,-3-7 0,-184 16 0,-368-22 0,705-35 0,-164 5 0,163-1 0,-1 1 0,1 0 0,0 2 0,1 1 0,-31 13 0,51-18 0,0-1 0,1 1 0,-1 0 0,1 1 0,0-1 0,-1 0 0,1 1 0,0 0 0,1 0 0,-1 0 0,0 0 0,1 0 0,0 0 0,0 1 0,-3 5 0,1 2 0,0 0 0,1 1 0,-4 22 0,5-23 0,-21 149 0,-3 181 0,22 169 0,5-386 0,12 43 0,0-12 0,-13-135 0,1-1 0,1 1 0,1 0 0,0 0 0,1-1 0,2 0 0,0 0 0,11 25 0,-7-32 0,-1-1 0,2 0 0,-1 0 0,1-1 0,1-1 0,0 0 0,0 0 0,14 6 0,-1 1 0,-3-1 0,7 4 0,0 1 0,-1 2 0,26 26 0,-49-44 4,0 0-1,-1 0 1,1-1-1,1 0 0,-1 0 1,0 0-1,1 0 1,-1-1-1,1 0 1,0 0-1,0-1 1,-1 0-1,1 0 0,7 0 1,13 1-103,0-2 0,26-3 0,-7 1-1021,-18 1-5706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33:33.181"/>
    </inkml:context>
    <inkml:brush xml:id="br0">
      <inkml:brushProperty name="width" value="0.35" units="cm"/>
      <inkml:brushProperty name="height" value="0.35" units="cm"/>
      <inkml:brushProperty name="color" value="#FFFFFF"/>
    </inkml:brush>
  </inkml:definitions>
  <inkml:trace contextRef="#ctx0" brushRef="#br0">1 0 24575,'4'1'0,"1"0"0,0-1 0,0 1 0,0 1 0,-1-1 0,1 1 0,-1 0 0,1 0 0,-1 0 0,0 0 0,0 1 0,0 0 0,0 0 0,5 5 0,7 8 0,27 33 0,-16-18 0,221 279 0,-203-242 0,-4 1 0,46 103 0,-53-103 0,3 12 0,35 113 0,10 92 0,-62-214 0,-10-28 0,-2-1 0,3 73 0,5 37 0,-2-76 0,35 175 0,-33-187 0,45 115 0,-17-79 0,-43-101 0,-1 1 0,0-1 0,0 0 0,1 0 0,-1 1 0,0-1 0,0 0 0,0 1 0,1-1 0,-1 1 0,0-1 0,0 0 0,0 1 0,0-1 0,0 0 0,0 1 0,0-1 0,0 1 0,0-1 0,0 0 0,0 1 0,0-1 0,0 0 0,0 1 0,0-1 0,-1 1 0,1-1 0,0 0 0,0 1 0,0-1 0,0 0 0,-1 1 0,1-1 0,0 0 0,0 0 0,-1 1 0,1-1 0,0 0 0,-1 1 0,-17-2 0,-27-17 0,43 17 0,-30-14 0,1-2 0,1-2 0,-46-36 0,-74-79 0,26 22 0,114 104 0,0 0 0,0 0 0,-1 1 0,0 0 0,0 1 0,0 0 0,-1 1 0,0 0 0,0 1 0,0 1 0,-1 0 0,1 0 0,-1 1 0,0 0 0,1 2 0,-22 0 0,31 0 0,1 0 0,-1 0 0,1 0 0,-1 1 0,1-1 0,0 1 0,-1 0 0,1 0 0,-1 0 0,1 0 0,0 0 0,0 0 0,0 0 0,0 1 0,0-1 0,0 1 0,0 0 0,0-1 0,-2 4 0,3-3 0,0 0 0,0 1 0,0-1 0,0 0 0,1 1 0,-1-1 0,1 1 0,0-1 0,-1 1 0,1-1 0,0 1 0,0-1 0,1 0 0,-1 1 0,0-1 0,2 3 0,1 7 0,2 0 0,0 0 0,0 0 0,1-1 0,0 0 0,11 14 0,-1-5 0,0 0 0,1-1 0,1-1 0,1-1 0,0 0 0,1-2 0,1 0 0,0-1 0,1-1 0,1-1 0,0-1 0,0-1 0,1-2 0,0 0 0,32 6 0,50 5-1365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3:18:25.500"/>
    </inkml:context>
    <inkml:brush xml:id="br0">
      <inkml:brushProperty name="width" value="0.1" units="cm"/>
      <inkml:brushProperty name="height" value="0.1" units="cm"/>
      <inkml:brushProperty name="color" value="#E71224"/>
    </inkml:brush>
  </inkml:definitions>
  <inkml:trace contextRef="#ctx0" brushRef="#br0">131 267 24575,'4'0'0,"0"-1"0,0 0 0,0 0 0,1 0 0,-1-1 0,0 1 0,0-1 0,5-4 0,16-5 0,18-2 0,0 2 0,1 2 0,90-7 0,139 12 0,-189 4 0,96 0 0,272 4 0,-416-2 0,-1 2 0,0 1 0,51 15 0,99 41 0,-7-2 0,-158-52 0,1 0 0,-1 2 0,0 0 0,-1 1 0,0 1 0,-1 1 0,0 1 0,-1 0 0,0 1 0,-1 1 0,-1 1 0,27 34 0,-16-13 0,-2 1 0,-1 2 0,-2 0 0,-2 1 0,17 52 0,-25-64 0,-2 0 0,0 0 0,-2 1 0,-2 0 0,0 0 0,0 33 0,-6-31 0,-1 1 0,-1-1 0,-2 0 0,-9 34 0,8-45 0,-1 0 0,-1 0 0,-1-1 0,0 0 0,-1-1 0,-2 0 0,-13 17 0,-34 34 0,-3-4 0,-121 101 0,171-158 0,0 0 0,0-1 0,-1-1 0,0 0 0,0-1 0,-1 0 0,0-1 0,-23 6 0,-10-2 0,-64 6 0,-17 2 0,60-2 0,33-6 0,-1-2 0,-67 5 0,76-12 0,1-2 0,-1 0 0,1-2 0,-1-1 0,1 0 0,-44-18 0,-144-76 0,11 5 0,155 75 0,1-2 0,1-2 0,1-2 0,1-2 0,-46-37 0,62 41 0,1-1 0,1-2 0,1 0 0,2-2 0,0 0 0,2-2 0,2 0 0,-20-39 0,17 27 0,-52-70 0,62 93 0,1 0 0,1-1 0,0-1 0,1 1 0,2-1 0,0-1 0,1 1 0,1-1 0,-3-28 0,3-23 0,4-108 0,2 89 0,0 78 0,0 0 0,0 0 0,2 0 0,0 1 0,0-1 0,7-15 0,37-73 0,0 3 0,-47 99 0,33-77 0,-30 70 0,1 0 0,0 1 0,1-1 0,-1 1 0,1 0 0,1 1 0,-1-1 0,10-7 0,-15 13-25,0 1 0,0-1-1,0 0 1,0 0 0,0 0 0,0 1-1,0-1 1,0 0 0,0 0-1,0 0 1,0 1 0,0-1 0,0 0-1,0 0 1,0 0 0,0 1-1,0-1 1,0 0 0,0 0 0,1 0-1,-1 1 1,0-1 0,0 0-1,0 0 1,0 0 0,0 0 0,0 0-1,1 1 1,-1-1 0,0 0-1,0 0 1,0 0 0,1 0 0,-1 0-1,0 0 1,0 0 0,0 0 0,0 0-1,1 0 1,-1 0 0,0 0-1,0 0 1,1 0 0,-1 0 0,0 0-1,0 0 1,0 0 0,1 0-1,-1 0 1,0 0 0,0 0 0,0 0-1,1 0 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3:04:11.193"/>
    </inkml:context>
    <inkml:brush xml:id="br0">
      <inkml:brushProperty name="width" value="0.1" units="cm"/>
      <inkml:brushProperty name="height" value="0.1" units="cm"/>
      <inkml:brushProperty name="color" value="#E71224"/>
    </inkml:brush>
  </inkml:definitions>
  <inkml:trace contextRef="#ctx0" brushRef="#br0">224 3645 24575,'0'2'0,"1"-1"0,-1 0 0,0 1 0,1-1 0,-1 0 0,1 1 0,-1-1 0,1 0 0,0 1 0,0-1 0,-1 0 0,1 0 0,0 0 0,0 0 0,0 0 0,0 0 0,0 0 0,2 1 0,26 15 0,-2-7 0,0-2 0,0 0 0,1-2 0,42 4 0,-66-9 0,641 45-242,-413-37-349,88 9 424,541 17-1096,-280-69 948,-4-56 378,-154 17-63,595-27 0,-657 97-280,410 49 1,-262-5 279,-363-37 0,216-21 0,153-59 1,229-17-67,384 100 66,-958 6 0,0 7 0,243 61 0,-247-38 0,340 82 0,10-43 0,105-63 0,-298-16 0,-177 5-5,-1 7 0,207 47 0,277 106 86,-212-52-29,3-24-40,33-39 845,-357-49-428,1-5-1,166-22 1,224-65 486,11-3-964,-403 77 49,294-57 0,-330 56 0,-1-3 0,0-2 0,-1-2 0,78-45 0,-7-5 0,214-133 0,-287 168 0,47-32 0,122-61 0,-191 115 0,2 2 0,57-14 0,-53 17 0,56-22 0,-82 26 0,0-1 0,0 0 0,0-1 0,-1 0 0,0-1 0,0 0 0,18-20 0,-17 13 0,0-1 0,0-1 0,-2 0 0,17-35 0,28-86 0,-38 92 0,42-114 0,-7-2 0,-6-2 0,33-238 0,-52 139 0,-26 202 0,-1 1 0,-11-81 0,0 94 0,-2 0 0,-2 1 0,-2 1 0,-30-61 0,17 37 0,-84-179 0,108 239 0,-1 1 0,0 0 0,-1 0 0,0 0 0,-1 1 0,1 0 0,-1 0 0,-1 1 0,0 0 0,0 0 0,0 1 0,-20-9 0,-2 1 0,-2 2 0,-58-14 0,72 21 0,-225-45 0,-64-18 0,192 38 0,-1 6 0,-164-14 0,66 12 0,27-4 0,-147-19 0,223 38 0,-117 3 0,70 11 0,-344-3 0,144-37 0,-19 0 0,-356 60 0,270 2 0,-782-24 0,375-38 0,297 8 0,185 4 0,-536-101 0,822 106 0,-467-76 0,431 80 0,-2 6 0,-160 9 0,-14 22 0,-148 7 0,320-24 0,-600 24 0,-2 42 0,456-24 0,-142 18 0,-790 51-710,96-101 699,718-18 10,212 4 123,-1260 15 478,1317-10-600,-273 18 0,268-16 0,56-3 0,83-4 0,0 1 0,1-1 0,-1 1 0,1 0 0,-1 0 0,0 0 0,1 0 0,0 0 0,-1 1 0,1 0 0,0 0 0,0 0 0,0 0 0,0 0 0,0 1 0,0-1 0,1 1 0,-1 0 0,1-1 0,-3 6 0,-2 4 0,1 0 0,0 0 0,1 1 0,-4 18 0,5-20 0,-20 75 0,4 1 0,-15 134 0,8 180 0,26-378 0,15 531 0,-7-49 0,-10-293 0,4-188 0,1-1 0,1 1 0,12 46 0,31 68 0,-19-58 0,119 454 0,-134-472-71,-7-29-252,1-1-1,2 0 1,15 40-1,-15-55-6502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3:07:14.395"/>
    </inkml:context>
    <inkml:brush xml:id="br0">
      <inkml:brushProperty name="width" value="0.1" units="cm"/>
      <inkml:brushProperty name="height" value="0.1" units="cm"/>
      <inkml:brushProperty name="color" value="#E71224"/>
    </inkml:brush>
  </inkml:definitions>
  <inkml:trace contextRef="#ctx0" brushRef="#br0">391 1520 24575,'4'0'0,"0"1"0,-1 0 0,0 0 0,1 0 0,-1 0 0,1 1 0,-1 0 0,0-1 0,0 1 0,0 0 0,0 0 0,2 3 0,7 4 0,319 181 0,-301-175 0,0-1 0,1-1 0,1-2 0,59 13 0,-75-21 0,0-1 0,0 0 0,0-2 0,0 0 0,0 0 0,0-2 0,0 0 0,-1-1 0,1 0 0,0-1 0,-1-1 0,19-8 0,11-10 0,-1-2 0,54-40 0,76-71 0,-126 97 0,121-75 0,-3 2 0,-148 98 0,-1-1 0,0-1 0,19-23 0,-28 28 0,-1 0 0,0 0 0,0-1 0,-1 0 0,0 0 0,-1 0 0,3-14 0,3-16 0,-3 0 0,-1 0 0,-2-1 0,-2 1 0,-2-46 0,-1 70 0,-1 0 0,-1 1 0,0-1 0,-8-28 0,7 36 0,-1 1 0,0 0 0,0 0 0,-1 0 0,0 0 0,-1 1 0,0 0 0,0 0 0,-13-12 0,-15-12 0,2-2 0,-44-57 0,42 42 0,-50-52 0,66 82 0,-1 1 0,-1 0 0,-1 2 0,0 0 0,-28-15 0,4 7 0,0 2 0,-2 2 0,0 2 0,-1 2 0,-1 2 0,-52-8 0,70 18 0,0 0 0,1 2 0,-1 2 0,0 0 0,0 2 0,1 2 0,-1 0 0,1 2 0,0 2 0,0 0 0,-35 17 0,41-13 0,2 2 0,-1 1 0,2 1 0,0 1 0,-25 25 0,-4 2 0,-224 216 0,216-201 0,2 3 0,4 3 0,-58 90 0,31-1 0,71-134 0,2 0 0,1 0 0,0 0 0,2 1 0,0-1 0,0 27 0,8 123 0,-3-155 0,0 0 0,2 0 0,-1 0 0,2 0 0,0-1 0,8 16 0,1-1 0,34 49 0,-38-64 0,0-1 0,2 0 0,0-1 0,0 0 0,1 0 0,0-2 0,16 11 0,5-1 0,71 30 0,-74-34 0,-1 0 0,40 30 0,-39-25 0,55 28 0,-83-47 0,0 0 0,1-1 0,-1 0 0,1 0 0,-1 0 0,1 0 0,0 0 0,-1-1 0,1 1 0,0-1 0,-1 0 0,1 0 0,0-1 0,-1 1 0,1-1 0,0 0 0,-1 0 0,1 0 0,-1 0 0,1 0 0,5-4 0,0-2 0,1 0 0,-1-1 0,-1 0 0,0 0 0,11-14 0,-12 13 0,-2 5 0,-1-1 0,1 1 0,0 0 0,1 0 0,-1 1 0,0-1 0,1 1 0,0 1 0,0-1 0,0 1 0,0 0 0,0 0 0,0 1 0,0-1 0,8 1 0,12-1 0,0 1 0,39 4 0,-10 0 0,97-2-1365,-122-1-5461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3:07:17.777"/>
    </inkml:context>
    <inkml:brush xml:id="br0">
      <inkml:brushProperty name="width" value="0.1" units="cm"/>
      <inkml:brushProperty name="height" value="0.1" units="cm"/>
      <inkml:brushProperty name="color" value="#E71224"/>
    </inkml:brush>
  </inkml:definitions>
  <inkml:trace contextRef="#ctx0" brushRef="#br0">1 102 24575,'1'-2'0,"1"-1"0,-1 1 0,1 0 0,0 0 0,0 0 0,0 0 0,0 1 0,0-1 0,0 0 0,0 1 0,1-1 0,-1 1 0,0 0 0,6-2 0,-3 0 0,12-5 0,1 0 0,0 2 0,0-1 0,1 2 0,23-4 0,100-7 0,-80 10 0,-29 3 0,0 1 0,57 4 0,-71 0 0,-1 1 0,1 1 0,-1 1 0,0 0 0,0 2 0,20 9 0,-20-6 0,1-1 0,1-1 0,0-1 0,0-1 0,0 0 0,0-1 0,1-2 0,0 0 0,23 0 0,-35-3 0,-4 0 0,0-1 0,0 1 0,0 0 0,0 1 0,-1-1 0,1 1 0,0 0 0,-1 0 0,1 1 0,0-1 0,-1 1 0,7 3 0,-10-4 0,-1-1 0,0 0 0,1 0 0,-1 1 0,0-1 0,0 0 0,1 1 0,-1-1 0,0 0 0,0 1 0,1-1 0,-1 1 0,0-1 0,0 0 0,0 1 0,0-1 0,0 1 0,0-1 0,0 0 0,0 1 0,0-1 0,0 1 0,0-1 0,0 1 0,0-1 0,0 0 0,0 1 0,0-1 0,0 1 0,0-1 0,0 0 0,-1 1 0,1-1 0,0 1 0,0-1 0,-1 0 0,1 1 0,0-1 0,0 0 0,-1 1 0,1-1 0,0 0 0,-1 0 0,1 1 0,0-1 0,-1 0 0,1 0 0,-1 0 0,1 1 0,0-1 0,-1 0 0,1 0 0,-1 0 0,1 0 0,-1 0 0,-26 9 0,-4-4 0,-1-2 0,-41 0 0,45-3 0,1 1 0,-1 1 0,0 2 0,-28 7 0,-58 25 0,67-19 0,-1-2 0,0-3 0,-1-1 0,-87 7 0,125-17 0,-1 0 0,1 1 0,0 0 0,0 1 0,0 0 0,0 1 0,0 0 0,1 1 0,-1 0 0,-16 12 0,6-6 0,19-11 0,5-3 0,36-21 0,-13 13 0,1 1 0,0 2 0,1 0 0,0 2 0,0 1 0,1 1 0,-1 2 0,34 0 0,-10 5 0,1 2 0,-1 2 0,79 22 0,49 8 0,-2-1 0,-172-34 0,0-1 0,-1 2 0,1-1 0,-1 1 0,10 6 0,-14-9 0,0 1 0,0-1 0,0 0 0,-1 1 0,1-1 0,0 1 0,-1 0 0,1-1 0,0 1 0,-1 0 0,1-1 0,-1 1 0,1 0 0,-1-1 0,1 1 0,-1 0 0,0 0 0,1 0 0,-1-1 0,0 1 0,0 0 0,1 0 0,-1 0 0,0 0 0,0 0 0,0 0 0,0 0 0,0-1 0,0 1 0,0 0 0,-1 0 0,1 0 0,0 0 0,0 0 0,-1-1 0,1 1 0,0 0 0,-1 0 0,1 0 0,-1-1 0,1 1 0,-1 0 0,1-1 0,-1 1 0,0 0 0,1-1 0,-1 1 0,-1 0 0,-2 2 0,0 0 0,-1-1 0,1 1 0,-1-1 0,1 0 0,-1-1 0,0 1 0,0-1 0,-7 1 0,-49 4 0,42-5 0,-362 22 0,185-20 0,21-1 0,82 10 94,44-5-1553,21-4-5367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33:40.361"/>
    </inkml:context>
    <inkml:brush xml:id="br0">
      <inkml:brushProperty name="width" value="0.35" units="cm"/>
      <inkml:brushProperty name="height" value="0.35" units="cm"/>
      <inkml:brushProperty name="color" value="#FFFFFF"/>
    </inkml:brush>
  </inkml:definitions>
  <inkml:trace contextRef="#ctx0" brushRef="#br0">522 2839 24575,'43'40'0,"1"-2"0,55 35 0,-78-59 0,0-1 0,2-1 0,-1-1 0,1-1 0,1-1 0,0-1 0,33 7 0,-56-15 0,-1 0 0,1 1 0,0-1 0,0 0 0,0 0 0,0 1 0,0-1 0,0 0 0,0 0 0,0 0 0,0 0 0,0 0 0,0 0 0,0 0 0,-1-1 0,1 1 0,0 0 0,0 0 0,0-1 0,0 1 0,0-1 0,0 1 0,-1-1 0,1 1 0,0-1 0,0 1 0,-1-1 0,1 0 0,0 0 0,-1 0 0,0-1 0,0 1 0,0 0 0,-1 0 0,1-1 0,-1 1 0,1 0 0,-1 0 0,1 0 0,-1 0 0,0 0 0,1-1 0,-1 1 0,0 1 0,0-1 0,0 0 0,0 0 0,0 0 0,0 0 0,0 1 0,0-1 0,-1 0 0,-28-18 0,0 2 0,-2 2 0,-54-20 0,19 8 0,-79-29 0,124 50 0,0 1 0,0 1 0,-1 0 0,-41 1 0,-270 6 0,331-3 0,-1 0 0,0 1 0,0-1 0,1 0 0,-1 1 0,0 0 0,1 0 0,-1 0 0,1 1 0,-7 2 0,10-4 0,-1 1 0,0-1 0,1 1 0,-1-1 0,1 1 0,-1-1 0,1 1 0,-1 0 0,1-1 0,-1 1 0,1 0 0,0-1 0,-1 1 0,1 0 0,0 0 0,0-1 0,-1 1 0,1 0 0,0 0 0,0-1 0,0 2 0,0 0 0,1 0 0,-1 0 0,1 0 0,-1-1 0,1 1 0,0 0 0,-1-1 0,1 1 0,0 0 0,0-1 0,0 1 0,1-1 0,0 2 0,4 3 0,0-1 0,0 0 0,0 0 0,0-1 0,1 1 0,0-1 0,13 5 0,58 20 0,-50-20 0,30 12 0,163 50 0,-180-60 0,-1-3 0,1-1 0,66 2 0,-83-8 0,101 5 0,-108-4 0,0 2 0,0 0 0,-1 0 0,1 2 0,19 8 0,3 4 0,0-2 0,0-2 0,1-2 0,80 14 0,-98-22 0,0 1 0,1 1 0,-2 1 0,1 1 0,23 13 0,-19-8 0,0-1 0,0-1 0,1-1 0,1-1 0,-1-2 0,1-1 0,51 5 0,302-11 0,-169-2 0,-176 0 0,0-1 0,0-3 0,37-9 0,-36 6 0,0 2 0,64-4 0,27 13 0,69-4 0,-190 1 0,-1 0 0,0-1 0,1 0 0,-1 0 0,0-1 0,0 0 0,-1 0 0,1 0 0,-1-1 0,1 0 0,-1 0 0,5-5 0,-5 4 0,1 0 0,0 1 0,1 0 0,-1 0 0,1 0 0,-1 1 0,12-5 0,-18 8 0,0 0 0,1 0 0,-1 0 0,1 0 0,-1 0 0,1 0 0,-1 0 0,1 0 0,-1 0 0,1 0 0,-1 0 0,1 0 0,-1 0 0,1 0 0,-1 0 0,0 0 0,1 0 0,-1 0 0,1 1 0,-1-1 0,1 0 0,-1 0 0,0 1 0,1-1 0,-1 0 0,0 1 0,1-1 0,-1 0 0,0 1 0,1-1 0,-1 0 0,0 1 0,0-1 0,1 1 0,-1-1 0,0 0 0,0 1 0,0-1 0,1 1 0,-1-1 0,0 1 0,0-1 0,0 1 0,0-1 0,0 1 0,0-1 0,0 1 0,0-1 0,0 1 0,0-1 0,-1 0 0,1 1 0,0-1 0,0 1 0,0-1 0,-1 1 0,-10 27 0,3-17 0,-1 0 0,-20 17 0,22-23 0,0 1 0,1 1 0,0-1 0,0 1 0,0 0 0,1 1 0,0-1 0,1 1 0,-8 15 0,-1 15 0,-3-1 0,-1 0 0,-35 55 0,52-93 0,0 1 0,0 0 0,1 0 0,-1 0 0,0 0 0,0 0 0,0 0 0,0 0 0,1 0 0,-1 0 0,0 0 0,0 0 0,0 0 0,0 0 0,1 1 0,-1-1 0,0 0 0,0 0 0,0 0 0,0 0 0,0 0 0,1 0 0,-1 0 0,0 0 0,0 0 0,0 1 0,0-1 0,0 0 0,0 0 0,0 0 0,1 0 0,-1 0 0,0 1 0,0-1 0,0 0 0,0 0 0,0 0 0,0 0 0,0 0 0,0 1 0,0-1 0,0 0 0,0 0 0,0 0 0,0 0 0,0 1 0,0-1 0,0 0 0,0 0 0,0 0 0,0 0 0,0 1 0,0-1 0,0 0 0,0 0 0,-1 0 0,1 0 0,0 0 0,0 1 0,0-1 0,0 0 0,0 0 0,0 0 0,0 0 0,-1 0 0,1 0 0,0 0 0,0 0 0,0 1 0,20-8 0,26-17 0,-7-1 0,15-10 0,115-56 0,-127 75 0,27-12 0,-63 26 0,-1-1 0,1 0 0,-1-1 0,0 1 0,0-1 0,0 0 0,-1 0 0,8-9 0,-12 13 0,-1 1 0,1-1 0,0 0 0,-1 0 0,1 0 0,0 0 0,-1 0 0,1 0 0,-1 0 0,1 0 0,0 0 0,-1 0 0,1 0 0,0 0 0,-1 0 0,1 0 0,-1 0 0,1 0 0,0 0 0,-1-1 0,1 1 0,0 0 0,-1 0 0,1 0 0,0 0 0,-1-1 0,1 1 0,0 0 0,0 0 0,-1-1 0,1 1 0,0 0 0,0-1 0,0 1 0,-1 0 0,1-1 0,0 1 0,0 0 0,0-1 0,0 1 0,0 0 0,-1-1 0,1 1 0,0 0 0,0-1 0,0 1 0,0-1 0,0 1 0,0 0 0,0-1 0,0 1 0,1 0 0,-1-1 0,0 1 0,0-1 0,0 1 0,0 0 0,0-1 0,1 1 0,-1 0 0,0-1 0,0 1 0,0 0 0,1 0 0,-1-1 0,0 1 0,1 0 0,-1 0 0,1-1 0,-31 7 0,8 1 0,-8 1 0,2 1 0,-1 2 0,1 1 0,-45 25 0,39-17 0,-2-1 0,-72 26 0,98-42 0,-33 12 0,30-12 0,2 1 0,-1 0 0,0 1 0,1 0 0,0 1 0,-16 10 0,12-4 0,0-1 0,-1-1 0,0 0 0,-1-1 0,0-1 0,0-1 0,-1 0 0,0-1 0,0-1 0,-1-1 0,1 0 0,-1-2 0,-34 1 0,-20-2 0,-127-5 0,198 4 0,0 0 0,0 0 0,0-1 0,0 1 0,-1-1 0,1 1 0,0-1 0,0 0 0,0 0 0,0 0 0,0 0 0,0 0 0,-2-2 0,4 2 0,-1 1 0,0-1 0,1 0 0,-1 0 0,1 0 0,-1 1 0,1-1 0,-1 0 0,1 0 0,0 0 0,-1 0 0,1 0 0,0 0 0,0 0 0,0 0 0,0 0 0,0 0 0,0 0 0,0 0 0,0 0 0,0-1 0,1-1 0,0-1 0,1 1 0,-1 0 0,1-1 0,0 1 0,0 0 0,0 0 0,0 0 0,0 1 0,1-1 0,-1 0 0,1 1 0,0 0 0,4-3 0,16-11 0,37-16 0,-46 26 0,0-1 0,-1 0 0,0-1 0,-1 0 0,0-1 0,0 0 0,-1-1 0,0 0 0,0-1 0,9-13 0,55-77 0,118-123 0,-102 123 0,-80 88 0,-1-2 0,0 1 0,-1-1 0,0-1 0,-1 0 0,11-31 0,-7 6 0,13-70 0,-23 103 0,0 0 0,1 1 0,0-1 0,1 1 0,0 0 0,9-13 0,-10 15 0,0 1 0,0-1 0,1 1 0,-1 0 0,1 0 0,0 1 0,0-1 0,1 1 0,-1 0 0,10-5 0,-13 8 0,1-1 0,-1 1 0,1 0 0,-1 0 0,1 0 0,0 0 0,-1 1 0,1-1 0,-1 0 0,1 1 0,-1-1 0,1 1 0,-1-1 0,1 1 0,-1 0 0,0-1 0,1 1 0,-1 0 0,0 0 0,0 0 0,1 0 0,-1 0 0,0 0 0,0 1 0,0-1 0,0 0 0,-1 0 0,1 1 0,0-1 0,0 3 0,5 6 0,-1 0 0,7 22 0,-10-25 0,9 35 0,-10-34 0,1 0 0,-1 0 0,1-1 0,1 1 0,-1-1 0,2 1 0,-1-1 0,1 0 0,0 0 0,7 9 0,-11-15 0,1-1 0,-1 1 0,0-1 0,1 0 0,-1 1 0,1-1 0,0 1 0,-1-1 0,1 0 0,-1 0 0,1 1 0,-1-1 0,1 0 0,0 0 0,-1 0 0,1 0 0,-1 0 0,1 0 0,0 0 0,-1 0 0,1 0 0,-1 0 0,1 0 0,0 0 0,-1 0 0,1 0 0,0 0 0,-1-1 0,1 1 0,-1 0 0,1 0 0,-1-1 0,1 1 0,-1 0 0,1-1 0,-1 1 0,1-1 0,-1 1 0,1-1 0,-1 1 0,0-1 0,1 1 0,-1-1 0,0 1 0,1-1 0,-1 1 0,0-2 0,14-34 0,-12 26 0,25-61 0,-18 48 0,0 0 0,-1-1 0,-1 0 0,-2 0 0,4-31 0,-6 7 0,-5-57 0,0 84 0,0 0 0,-2 1 0,0 0 0,-1 0 0,-10-25 0,-3 2 0,5 9 0,-1 1 0,-32-52 0,7 24 0,-115-156 0,-60-84 0,200 279 0,-24-30 0,-2 3 0,-63-61 0,66 74 0,2-2 0,1-1 0,2-1 0,-42-72 0,65 91 0,0-1 0,2 0 0,1-1 0,-4-22 0,2 8 0,3 20 0,1 0 0,2-1 0,-1 1 0,1-22 0,2 34 0,1-1 0,-1 1 0,1-1 0,0 1 0,1-1 0,-1 1 0,1 0 0,0 0 0,1 0 0,-1 0 0,1 0 0,0 0 0,0 0 0,0 1 0,1 0 0,-1 0 0,7-6 0,1 2 0,-1 0 0,1 1 0,0 0 0,0 1 0,1 0 0,19-6 0,81-19 0,-76 23 0,25-4 0,1 3 0,0 3 0,86 3 0,51-5 0,-164 5 0,0-3 0,0 0 0,55-19 0,-26 3 0,2 0 0,-1-3 0,64-34 0,-53 21 0,2 3 0,2 3 0,105-26 0,-25 5 0,-93 21 0,-47 21 0,1 1 0,0 1 0,32-9 0,-48 17 0,-1 0 0,1 0 0,0 1 0,0-1 0,-1 1 0,1 0 0,0 0 0,0 1 0,-1 0 0,1 0 0,0 0 0,-1 0 0,1 0 0,-1 1 0,6 3 0,0 1 0,0 1 0,-1 0 0,0 1 0,13 13 0,13 12 0,-29-29 0,0 0 0,-1 0 0,1-1 0,1 0 0,-1 0 0,0-1 0,1 0 0,-1 0 0,8 1 0,66 7 0,-29-5 0,-44-4 0,1 0 0,-1 1 0,0 0 0,0 0 0,0 0 0,7 5 0,-13-7 0,0 1 0,0-1 0,0 1 0,0 0 0,0-1 0,0 1 0,-1 0 0,1 0 0,0 0 0,0-1 0,0 1 0,-1 0 0,1 0 0,-1 0 0,1 0 0,-1 0 0,1 0 0,-1 0 0,1 1 0,-1-1 0,0 0 0,1 0 0,-1 0 0,0 0 0,0 0 0,0 1 0,0-1 0,0 0 0,0 0 0,-1 0 0,1 0 0,0 0 0,0 1 0,-1-1 0,1 0 0,-1 0 0,1 0 0,-1 0 0,1 0 0,-1 0 0,0 0 0,0 0 0,1-1 0,-1 1 0,0 0 0,-1 1 0,-10 9-14,-1 0 1,0 0-1,0-1 0,-1-1 0,0 0 0,-18 8 0,-1 1-1254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33:42.553"/>
    </inkml:context>
    <inkml:brush xml:id="br0">
      <inkml:brushProperty name="width" value="0.35" units="cm"/>
      <inkml:brushProperty name="height" value="0.35" units="cm"/>
      <inkml:brushProperty name="color" value="#FFFFFF"/>
    </inkml:brush>
  </inkml:definitions>
  <inkml:trace contextRef="#ctx0" brushRef="#br0">2022 41 24575,'-15'22'0,"0"0"0,-1-2 0,-1 0 0,-1-1 0,-34 29 0,21-20 0,-6 6 0,-2-1 0,-1-3 0,-1-1 0,-2-1 0,-1-3 0,-65 28 0,52-30 0,-1-3 0,-61 13 0,99-28 0,1 2 0,-1 1 0,-21 11 0,-8 4 0,-89 31 0,-86 38 0,197-78 0,-45 32 0,52-33 0,1 0 0,-2-1 0,0-1 0,-27 11 0,24-15 0,0-1 0,-1-1 0,0-1 0,-39 2 0,-105-9 0,60 0 0,92 3 0,8 1 0,1-1 0,0 1 0,-1-2 0,-9-1 0,17 2 0,0 0 0,0 0 0,0 0 0,0-1 0,0 1 0,0 0 0,0-1 0,0 1 0,0-1 0,0 1 0,1-1 0,-1 1 0,0-1 0,0 0 0,0 1 0,1-1 0,-1 0 0,0 1 0,1-1 0,-1 0 0,0 0 0,1 0 0,-1 0 0,1 0 0,0 0 0,-1 0 0,1 0 0,0 0 0,-1 0 0,1 0 0,0 0 0,0 0 0,0 0 0,0 0 0,0 0 0,0 0 0,0 0 0,0 0 0,1-2 0,4-11 0,0-1 0,2 0 0,-1 1 0,2 0 0,12-18 0,8-15 0,-19 30 0,15-29 0,45-65 0,-59 98 0,-1 1 0,2 0 0,0 1 0,0 0 0,1 1 0,0 0 0,0 0 0,1 2 0,22-12 0,13 0 0,1 2 0,0 2 0,80-15 0,-88 24 0,-19 5 0,0-2 0,0-1 0,-1-1 0,1-1 0,23-10 0,349-204 0,-387 216 0,28-19 0,-33 22 0,0 1 0,0-1 0,-1 1 0,1-1 0,0 0 0,-1 0 0,1 0 0,-1 0 0,0 0 0,1 0 0,-1 0 0,0 0 0,1-3 0,-3 5 0,0-1 0,-1 1 0,1-1 0,0 1 0,0 0 0,0-1 0,0 1 0,-1 0 0,1 0 0,0 0 0,0 0 0,0 0 0,0 0 0,-1 0 0,1 1 0,0-1 0,-2 1 0,-98 29 0,79-22 0,-1-1 0,1-1 0,-1 0 0,0-2 0,-32 2 0,53-6 0,-30 1 0,-40 5 0,60-4 0,1 0 0,-1 1 0,1 1 0,0 0 0,0 0 0,-20 12 0,-153 81 0,178-95-195,1 1 0,-1 0 0,1 0 0,0 0 0,0 1 0,-6 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33:44.621"/>
    </inkml:context>
    <inkml:brush xml:id="br0">
      <inkml:brushProperty name="width" value="0.35" units="cm"/>
      <inkml:brushProperty name="height" value="0.35" units="cm"/>
      <inkml:brushProperty name="color" value="#FFFFFF"/>
    </inkml:brush>
  </inkml:definitions>
  <inkml:trace contextRef="#ctx0" brushRef="#br0">810 1 24575,'-7'0'0,"-1"1"0,1 0 0,0 0 0,-1 1 0,1-1 0,0 2 0,0-1 0,1 1 0,-12 6 0,-3 4 0,-31 25 0,2-1 0,16-16 0,-2-2 0,0-1 0,-58 20 0,-118 25 0,191-57 0,-6 3 2,-1 1-1,-47 26 1,34-15-1372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3:34:04.282"/>
    </inkml:context>
    <inkml:brush xml:id="br0">
      <inkml:brushProperty name="width" value="0.35" units="cm"/>
      <inkml:brushProperty name="height" value="0.35" units="cm"/>
      <inkml:brushProperty name="color" value="#FFFFFF"/>
    </inkml:brush>
  </inkml:definitions>
  <inkml:trace contextRef="#ctx0" brushRef="#br0">1545 1953 24575,'-1'-5'0,"0"0"0,-1 0 0,1 1 0,-1-1 0,0 0 0,0 1 0,-1 0 0,1-1 0,-1 1 0,0 0 0,0 0 0,0 0 0,-5-3 0,-10-16 0,-28-57 0,36 61 0,0 0 0,-1 1 0,0 0 0,-2 0 0,0 1 0,-1 1 0,-1 1 0,-22-20 0,17 21 0,1-1 0,1 0 0,-21-24 0,33 31 0,0 0 0,0 0 0,1-1 0,0 1 0,0-1 0,1 0 0,0-1 0,0 1 0,1-1 0,-3-15 0,3-1 0,0 0 0,2 0 0,1 0 0,1 0 0,1 0 0,1 0 0,1 0 0,2 1 0,1 0 0,0 0 0,2 0 0,1 1 0,1 0 0,1 1 0,0 0 0,2 1 0,1 1 0,1 0 0,28-29 0,-33 40 0,0 0 0,1 0 0,0 1 0,1 1 0,0 0 0,0 1 0,1 0 0,-1 1 0,2 0 0,-1 1 0,24-4 0,-17 5 0,1 2 0,0 0 0,-1 1 0,1 1 0,0 2 0,-1 0 0,34 8 0,-27-5 0,-16-3 0,-1 0 0,1 1 0,-1 1 0,16 6 0,-23-8 0,0 0 0,-1 1 0,1-1 0,-1 1 0,1 0 0,-1 0 0,0 0 0,0 0 0,0 1 0,-1-1 0,1 1 0,-1-1 0,0 1 0,0 0 0,3 8 0,0 4 0,0 0 0,-1 0 0,-1 1 0,-1 0 0,0 0 0,-1 0 0,-1 0 0,0 0 0,-2 0 0,-5 28 0,-6 8 0,-37 101 0,29-99 0,1 22 0,-2 8 0,19-78 0,0 1 0,0-1 0,0 0 0,-1-1 0,0 1 0,0 0 0,-1-1 0,-8 8 0,13-13 0,-1 0 0,0 0 0,-1 0 0,1 0 0,0 0 0,0 0 0,0 0 0,0 0 0,-1-1 0,1 1 0,0-1 0,-1 1 0,1-1 0,0 1 0,-1-1 0,1 0 0,0 1 0,-1-1 0,1 0 0,-1 0 0,1 0 0,-1 0 0,1-1 0,0 1 0,-1 0 0,1 0 0,-1-1 0,1 1 0,0-1 0,-1 1 0,1-1 0,0 0 0,0 0 0,-1 1 0,1-1 0,0 0 0,0 0 0,0 0 0,0 0 0,0 0 0,0 0 0,1-1 0,-3-1 0,-2-6 0,-1 0 0,1 0 0,0-1 0,-4-15 0,7 22 0,-56-121 0,4 11 0,49 99 0,1-1 0,0-1 0,0 1 0,2-1 0,-2-27 0,7-82 0,1 42 0,-6 31 0,0 35 0,2 0 0,0-1 0,0 1 0,2 0 0,5-26 0,-4 35 0,1 0 0,0 1 0,0-1 0,1 1 0,5-7 0,-6 10 0,-1 0 0,0 0 0,0 0 0,0 0 0,-1-1 0,1 1 0,-1-1 0,0 1 0,-1-1 0,1 0 0,-1 0 0,0 0 0,0 0 0,0 0 0,0-7 0,-2 10 0,1 1 0,-1-1 0,1 0 0,-1 1 0,0 0 0,1-1 0,-1 1 0,0-1 0,0 1 0,0 0 0,0 0 0,0-1 0,-1 1 0,1 0 0,0 0 0,-1 0 0,1 0 0,0 0 0,-1 1 0,1-1 0,-3 0 0,-38-12 0,21 8 0,-42-22 0,50 21 0,0 0 0,0 1 0,-1 0 0,1 1 0,-1 0 0,0 1 0,-15-1 0,-175 6 0,130 1 0,-136-11 0,174 3 0,1-2 0,-1-1 0,2-2 0,-1-1 0,1-2 0,-40-21 0,61 27 0,0 1 0,-1 1 0,0 0 0,1 1 0,-1 1 0,-1 0 0,-17-1 0,-11 2 0,-46 3 0,-22 0 0,105-1 0,-1-1 0,1 0 0,0 0 0,0 0 0,0 0 0,0-1 0,0 0 0,0-1 0,0 1 0,1-1 0,-1 0 0,1 0 0,0-1 0,0 0 0,0 0 0,0 0 0,0 0 0,1-1 0,0 0 0,0 1 0,0-2 0,1 1 0,0 0 0,0-1 0,0 1 0,1-1 0,-1 0 0,1 0 0,1 0 0,-1 0 0,1 0 0,0-1 0,1 1 0,-1-12 0,1 5 0,0 0 0,1 0 0,0 1 0,1-1 0,3-15 0,-3 23 0,0 0 0,-1 1 0,2-1 0,-1 0 0,0 0 0,1 1 0,0 0 0,0-1 0,1 1 0,-1 0 0,1 0 0,-1 1 0,1-1 0,0 1 0,7-4 0,20-10 0,1 2 0,0 1 0,1 1 0,58-13 0,-75 22 0,0 1 0,1 0 0,-1 1 0,0 1 0,1 1 0,-1 0 0,0 1 0,1 1 0,-1 1 0,0 0 0,0 1 0,0 0 0,-1 2 0,0 0 0,0 0 0,0 1 0,-1 1 0,22 16 0,-18-12 0,0-2 0,1 0 0,0 0 0,1-2 0,0-1 0,0 0 0,24 4 0,-12-2 0,8 4 0,1-2 0,0-2 0,0-1 0,78 3 0,97 1 0,22 0 0,-234-12 0,1 0 0,-1 0 0,0 1 0,1-1 0,-1 1 0,0 0 0,0 0 0,0 1 0,0-1 0,0 1 0,0 0 0,0 0 0,0 0 0,-1 1 0,1-1 0,-1 1 0,1 0 0,-1 0 0,0 0 0,0 0 0,-1 0 0,1 1 0,-1 0 0,1-1 0,-1 1 0,3 7 0,1 6 0,-1 1 0,0-1 0,-1 1 0,3 36 0,-6-44 0,-1-8 0,0 0 0,0 0 0,0 1 0,1-1 0,-1 0 0,1 0 0,0 0 0,-1 1 0,1-1 0,0 0 0,0 0 0,1 0 0,-1 0 0,0-1 0,1 1 0,-1 0 0,1-1 0,-1 1 0,1 0 0,0-1 0,0 0 0,-1 1 0,1-1 0,0 0 0,4 2 0,-3-3 0,-1 0 0,1 1 0,0-1 0,-1 0 0,1-1 0,0 1 0,-1 0 0,1-1 0,0 1 0,-1-1 0,1 0 0,-1 0 0,1 0 0,-1 0 0,0 0 0,1 0 0,-1-1 0,0 1 0,0-1 0,0 0 0,4-3 0,-4 3 0,-1 0 0,1 0 0,0 0 0,-1 0 0,1 0 0,-1 0 0,0 0 0,0-1 0,1 1 0,-2-1 0,1 1 0,0-1 0,0 1 0,-1-1 0,1 1 0,-1-1 0,0 1 0,0-1 0,0-3 0,-1-3 0,-1-1 0,0 1 0,-1 0 0,-4-10 0,4 11 0,1 1 0,-1-1 0,1 0 0,1 1 0,-1-1 0,1 0 0,0-8 0,12-51 0,-15 68 0,-7 9 0,-12 13 0,-72 91 0,-53 56 0,133-155 0,-102 99 0,95-95 0,0-1 0,-2-1 0,-38 21 0,39-26 0,1 2 0,0 0 0,2 1 0,0 2 0,0 0 0,2 1 0,0 0 0,1 2 0,1 0 0,0 1 0,2 1 0,1 0 0,-17 36 0,25-46 0,-9 15 0,14-27 0,0 0 0,0 0 0,0 0 0,-1 0 0,1 0 0,0 0 0,0 1 0,0-1 0,0 0 0,-1 0 0,1 0 0,0 0 0,0 0 0,0 0 0,-1 0 0,1 0 0,0 0 0,0 0 0,0 0 0,-1 0 0,1 0 0,0 0 0,0 0 0,0 0 0,-1 0 0,1 0 0,0 0 0,0 0 0,0 0 0,-1 0 0,1 0 0,0 0 0,0-1 0,0 1 0,-1 0 0,1 0 0,0 0 0,0 0 0,-7-17 0,-4-28 173,7 25-481,-1-1 0,-1 1 1,-1 0-1,-15-31 1</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58654F-B406-48AF-9E1D-DEEA2CF46585}" type="datetimeFigureOut">
              <a:rPr lang="en-GB" smtClean="0"/>
              <a:t>23/04/2024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9255346" y="2750337"/>
            <a:ext cx="1171888" cy="1356442"/>
          </a:xfrm>
        </p:spPr>
        <p:txBody>
          <a:bodyPr/>
          <a:lstStyle/>
          <a:p>
            <a:fld id="{FB921099-D6D3-4C69-A6BF-8384717C6063}" type="slidenum">
              <a:rPr lang="en-GB" smtClean="0"/>
              <a:t>‹#›</a:t>
            </a:fld>
            <a:endParaRPr lang="en-GB"/>
          </a:p>
        </p:txBody>
      </p:sp>
    </p:spTree>
    <p:extLst>
      <p:ext uri="{BB962C8B-B14F-4D97-AF65-F5344CB8AC3E}">
        <p14:creationId xmlns:p14="http://schemas.microsoft.com/office/powerpoint/2010/main" val="124163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58654F-B406-48AF-9E1D-DEEA2CF46585}" type="datetimeFigureOut">
              <a:rPr lang="en-GB" smtClean="0"/>
              <a:t>23/04/2024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10729455" y="4711309"/>
            <a:ext cx="1154151" cy="1090789"/>
          </a:xfrm>
        </p:spPr>
        <p:txBody>
          <a:bodyPr/>
          <a:lstStyle/>
          <a:p>
            <a:fld id="{FB921099-D6D3-4C69-A6BF-8384717C6063}" type="slidenum">
              <a:rPr lang="en-GB" smtClean="0"/>
              <a:t>‹#›</a:t>
            </a:fld>
            <a:endParaRPr lang="en-GB"/>
          </a:p>
        </p:txBody>
      </p:sp>
    </p:spTree>
    <p:extLst>
      <p:ext uri="{BB962C8B-B14F-4D97-AF65-F5344CB8AC3E}">
        <p14:creationId xmlns:p14="http://schemas.microsoft.com/office/powerpoint/2010/main" val="1695639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58654F-B406-48AF-9E1D-DEEA2CF46585}" type="datetimeFigureOut">
              <a:rPr lang="en-GB" smtClean="0"/>
              <a:t>23/04/2024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10729455" y="4711615"/>
            <a:ext cx="1154151" cy="1090789"/>
          </a:xfrm>
        </p:spPr>
        <p:txBody>
          <a:bodyPr/>
          <a:lstStyle/>
          <a:p>
            <a:fld id="{FB921099-D6D3-4C69-A6BF-8384717C6063}" type="slidenum">
              <a:rPr lang="en-GB" smtClean="0"/>
              <a:t>‹#›</a:t>
            </a:fld>
            <a:endParaRPr lang="en-GB"/>
          </a:p>
        </p:txBody>
      </p:sp>
    </p:spTree>
    <p:extLst>
      <p:ext uri="{BB962C8B-B14F-4D97-AF65-F5344CB8AC3E}">
        <p14:creationId xmlns:p14="http://schemas.microsoft.com/office/powerpoint/2010/main" val="103623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58654F-B406-48AF-9E1D-DEEA2CF46585}" type="datetimeFigureOut">
              <a:rPr lang="en-GB" smtClean="0"/>
              <a:t>23/04/2024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10729455" y="4709925"/>
            <a:ext cx="1154151" cy="1090789"/>
          </a:xfrm>
        </p:spPr>
        <p:txBody>
          <a:bodyPr/>
          <a:lstStyle/>
          <a:p>
            <a:fld id="{FB921099-D6D3-4C69-A6BF-8384717C6063}" type="slidenum">
              <a:rPr lang="en-GB" smtClean="0"/>
              <a:t>‹#›</a:t>
            </a:fld>
            <a:endParaRPr lang="en-GB"/>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219733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58654F-B406-48AF-9E1D-DEEA2CF46585}" type="datetimeFigureOut">
              <a:rPr lang="en-GB" smtClean="0"/>
              <a:t>23/04/2024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10729455" y="4709925"/>
            <a:ext cx="1154151" cy="1090789"/>
          </a:xfrm>
        </p:spPr>
        <p:txBody>
          <a:bodyPr/>
          <a:lstStyle/>
          <a:p>
            <a:fld id="{FB921099-D6D3-4C69-A6BF-8384717C6063}" type="slidenum">
              <a:rPr lang="en-GB" smtClean="0"/>
              <a:t>‹#›</a:t>
            </a:fld>
            <a:endParaRPr lang="en-GB"/>
          </a:p>
        </p:txBody>
      </p:sp>
    </p:spTree>
    <p:extLst>
      <p:ext uri="{BB962C8B-B14F-4D97-AF65-F5344CB8AC3E}">
        <p14:creationId xmlns:p14="http://schemas.microsoft.com/office/powerpoint/2010/main" val="1410018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158654F-B406-48AF-9E1D-DEEA2CF46585}" type="datetimeFigureOut">
              <a:rPr lang="en-GB" smtClean="0"/>
              <a:t>23/04/2024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B921099-D6D3-4C69-A6BF-8384717C6063}" type="slidenum">
              <a:rPr lang="en-GB" smtClean="0"/>
              <a:t>‹#›</a:t>
            </a:fld>
            <a:endParaRPr lang="en-GB"/>
          </a:p>
        </p:txBody>
      </p:sp>
    </p:spTree>
    <p:extLst>
      <p:ext uri="{BB962C8B-B14F-4D97-AF65-F5344CB8AC3E}">
        <p14:creationId xmlns:p14="http://schemas.microsoft.com/office/powerpoint/2010/main" val="3790350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158654F-B406-48AF-9E1D-DEEA2CF46585}" type="datetimeFigureOut">
              <a:rPr lang="en-GB" smtClean="0"/>
              <a:t>23/04/2024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B921099-D6D3-4C69-A6BF-8384717C6063}" type="slidenum">
              <a:rPr lang="en-GB" smtClean="0"/>
              <a:t>‹#›</a:t>
            </a:fld>
            <a:endParaRPr lang="en-GB"/>
          </a:p>
        </p:txBody>
      </p:sp>
    </p:spTree>
    <p:extLst>
      <p:ext uri="{BB962C8B-B14F-4D97-AF65-F5344CB8AC3E}">
        <p14:creationId xmlns:p14="http://schemas.microsoft.com/office/powerpoint/2010/main" val="40133697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58654F-B406-48AF-9E1D-DEEA2CF46585}" type="datetimeFigureOut">
              <a:rPr lang="en-GB" smtClean="0"/>
              <a:t>23/04/2024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B921099-D6D3-4C69-A6BF-8384717C6063}" type="slidenum">
              <a:rPr lang="en-GB" smtClean="0"/>
              <a:t>‹#›</a:t>
            </a:fld>
            <a:endParaRPr lang="en-GB"/>
          </a:p>
        </p:txBody>
      </p:sp>
    </p:spTree>
    <p:extLst>
      <p:ext uri="{BB962C8B-B14F-4D97-AF65-F5344CB8AC3E}">
        <p14:creationId xmlns:p14="http://schemas.microsoft.com/office/powerpoint/2010/main" val="2889140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158654F-B406-48AF-9E1D-DEEA2CF46585}" type="datetimeFigureOut">
              <a:rPr lang="en-GB" smtClean="0"/>
              <a:t>23/04/2024</a:t>
            </a:fld>
            <a:endParaRPr lang="en-GB"/>
          </a:p>
        </p:txBody>
      </p:sp>
      <p:sp>
        <p:nvSpPr>
          <p:cNvPr id="5" name="Footer Placeholder 4"/>
          <p:cNvSpPr>
            <a:spLocks noGrp="1"/>
          </p:cNvSpPr>
          <p:nvPr>
            <p:ph type="ftr" sz="quarter" idx="11"/>
          </p:nvPr>
        </p:nvSpPr>
        <p:spPr>
          <a:xfrm>
            <a:off x="680321" y="5936188"/>
            <a:ext cx="6126805" cy="365125"/>
          </a:xfrm>
        </p:spPr>
        <p:txBody>
          <a:bodyPr/>
          <a:lstStyle/>
          <a:p>
            <a:endParaRPr lang="en-GB"/>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FB921099-D6D3-4C69-A6BF-8384717C6063}" type="slidenum">
              <a:rPr lang="en-GB" smtClean="0"/>
              <a:t>‹#›</a:t>
            </a:fld>
            <a:endParaRPr lang="en-GB"/>
          </a:p>
        </p:txBody>
      </p:sp>
    </p:spTree>
    <p:extLst>
      <p:ext uri="{BB962C8B-B14F-4D97-AF65-F5344CB8AC3E}">
        <p14:creationId xmlns:p14="http://schemas.microsoft.com/office/powerpoint/2010/main" val="2993332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58654F-B406-48AF-9E1D-DEEA2CF46585}" type="datetimeFigureOut">
              <a:rPr lang="en-GB" smtClean="0"/>
              <a:t>23/04/2024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B921099-D6D3-4C69-A6BF-8384717C6063}" type="slidenum">
              <a:rPr lang="en-GB" smtClean="0"/>
              <a:t>‹#›</a:t>
            </a:fld>
            <a:endParaRPr lang="en-GB"/>
          </a:p>
        </p:txBody>
      </p:sp>
    </p:spTree>
    <p:extLst>
      <p:ext uri="{BB962C8B-B14F-4D97-AF65-F5344CB8AC3E}">
        <p14:creationId xmlns:p14="http://schemas.microsoft.com/office/powerpoint/2010/main" val="857115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58654F-B406-48AF-9E1D-DEEA2CF46585}" type="datetimeFigureOut">
              <a:rPr lang="en-GB" smtClean="0"/>
              <a:t>23/04/2024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729455" y="2869895"/>
            <a:ext cx="1154151" cy="1090789"/>
          </a:xfrm>
        </p:spPr>
        <p:txBody>
          <a:bodyPr/>
          <a:lstStyle/>
          <a:p>
            <a:fld id="{FB921099-D6D3-4C69-A6BF-8384717C6063}" type="slidenum">
              <a:rPr lang="en-GB" smtClean="0"/>
              <a:t>‹#›</a:t>
            </a:fld>
            <a:endParaRPr lang="en-GB"/>
          </a:p>
        </p:txBody>
      </p:sp>
    </p:spTree>
    <p:extLst>
      <p:ext uri="{BB962C8B-B14F-4D97-AF65-F5344CB8AC3E}">
        <p14:creationId xmlns:p14="http://schemas.microsoft.com/office/powerpoint/2010/main" val="2954291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58654F-B406-48AF-9E1D-DEEA2CF46585}" type="datetimeFigureOut">
              <a:rPr lang="en-GB" smtClean="0"/>
              <a:t>23/04/2024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B921099-D6D3-4C69-A6BF-8384717C6063}" type="slidenum">
              <a:rPr lang="en-GB" smtClean="0"/>
              <a:t>‹#›</a:t>
            </a:fld>
            <a:endParaRPr lang="en-GB"/>
          </a:p>
        </p:txBody>
      </p:sp>
    </p:spTree>
    <p:extLst>
      <p:ext uri="{BB962C8B-B14F-4D97-AF65-F5344CB8AC3E}">
        <p14:creationId xmlns:p14="http://schemas.microsoft.com/office/powerpoint/2010/main" val="3351029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58654F-B406-48AF-9E1D-DEEA2CF46585}" type="datetimeFigureOut">
              <a:rPr lang="en-GB" smtClean="0"/>
              <a:t>23/04/2024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B921099-D6D3-4C69-A6BF-8384717C6063}" type="slidenum">
              <a:rPr lang="en-GB" smtClean="0"/>
              <a:t>‹#›</a:t>
            </a:fld>
            <a:endParaRPr lang="en-GB"/>
          </a:p>
        </p:txBody>
      </p:sp>
    </p:spTree>
    <p:extLst>
      <p:ext uri="{BB962C8B-B14F-4D97-AF65-F5344CB8AC3E}">
        <p14:creationId xmlns:p14="http://schemas.microsoft.com/office/powerpoint/2010/main" val="1541544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58654F-B406-48AF-9E1D-DEEA2CF46585}" type="datetimeFigureOut">
              <a:rPr lang="en-GB" smtClean="0"/>
              <a:t>23/04/2024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B921099-D6D3-4C69-A6BF-8384717C6063}" type="slidenum">
              <a:rPr lang="en-GB" smtClean="0"/>
              <a:t>‹#›</a:t>
            </a:fld>
            <a:endParaRPr lang="en-GB"/>
          </a:p>
        </p:txBody>
      </p:sp>
    </p:spTree>
    <p:extLst>
      <p:ext uri="{BB962C8B-B14F-4D97-AF65-F5344CB8AC3E}">
        <p14:creationId xmlns:p14="http://schemas.microsoft.com/office/powerpoint/2010/main" val="2843173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158654F-B406-48AF-9E1D-DEEA2CF46585}" type="datetimeFigureOut">
              <a:rPr lang="en-GB" smtClean="0"/>
              <a:t>23/04/2024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B921099-D6D3-4C69-A6BF-8384717C6063}" type="slidenum">
              <a:rPr lang="en-GB" smtClean="0"/>
              <a:t>‹#›</a:t>
            </a:fld>
            <a:endParaRPr lang="en-GB"/>
          </a:p>
        </p:txBody>
      </p:sp>
    </p:spTree>
    <p:extLst>
      <p:ext uri="{BB962C8B-B14F-4D97-AF65-F5344CB8AC3E}">
        <p14:creationId xmlns:p14="http://schemas.microsoft.com/office/powerpoint/2010/main" val="385499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58654F-B406-48AF-9E1D-DEEA2CF46585}" type="datetimeFigureOut">
              <a:rPr lang="en-GB" smtClean="0"/>
              <a:t>23/04/2024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B921099-D6D3-4C69-A6BF-8384717C6063}" type="slidenum">
              <a:rPr lang="en-GB" smtClean="0"/>
              <a:t>‹#›</a:t>
            </a:fld>
            <a:endParaRPr lang="en-GB"/>
          </a:p>
        </p:txBody>
      </p:sp>
    </p:spTree>
    <p:extLst>
      <p:ext uri="{BB962C8B-B14F-4D97-AF65-F5344CB8AC3E}">
        <p14:creationId xmlns:p14="http://schemas.microsoft.com/office/powerpoint/2010/main" val="4271723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58654F-B406-48AF-9E1D-DEEA2CF46585}" type="datetimeFigureOut">
              <a:rPr lang="en-GB" smtClean="0"/>
              <a:t>23/04/2024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B921099-D6D3-4C69-A6BF-8384717C6063}" type="slidenum">
              <a:rPr lang="en-GB" smtClean="0"/>
              <a:t>‹#›</a:t>
            </a:fld>
            <a:endParaRPr lang="en-GB"/>
          </a:p>
        </p:txBody>
      </p:sp>
    </p:spTree>
    <p:extLst>
      <p:ext uri="{BB962C8B-B14F-4D97-AF65-F5344CB8AC3E}">
        <p14:creationId xmlns:p14="http://schemas.microsoft.com/office/powerpoint/2010/main" val="144911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158654F-B406-48AF-9E1D-DEEA2CF46585}" type="datetimeFigureOut">
              <a:rPr lang="en-GB" smtClean="0"/>
              <a:t>23/04/2024</a:t>
            </a:fld>
            <a:endParaRPr lang="en-GB"/>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FB921099-D6D3-4C69-A6BF-8384717C6063}" type="slidenum">
              <a:rPr lang="en-GB" smtClean="0"/>
              <a:t>‹#›</a:t>
            </a:fld>
            <a:endParaRPr lang="en-GB"/>
          </a:p>
        </p:txBody>
      </p:sp>
    </p:spTree>
    <p:extLst>
      <p:ext uri="{BB962C8B-B14F-4D97-AF65-F5344CB8AC3E}">
        <p14:creationId xmlns:p14="http://schemas.microsoft.com/office/powerpoint/2010/main" val="27789672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AlexMielke1988/Mielke-Carvalho_Chimpanzee-Play"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34.png"/><Relationship Id="rId4" Type="http://schemas.openxmlformats.org/officeDocument/2006/relationships/image" Target="../media/image16.png"/><Relationship Id="rId9" Type="http://schemas.openxmlformats.org/officeDocument/2006/relationships/image" Target="../media/image21.svg"/></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customXml" Target="../ink/ink6.xml"/><Relationship Id="rId18" Type="http://schemas.openxmlformats.org/officeDocument/2006/relationships/image" Target="../media/image44.png"/><Relationship Id="rId26" Type="http://schemas.openxmlformats.org/officeDocument/2006/relationships/image" Target="../media/image48.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41.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36.png"/><Relationship Id="rId16" Type="http://schemas.openxmlformats.org/officeDocument/2006/relationships/image" Target="../media/image43.png"/><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customXml" Target="../ink/ink5.xml"/><Relationship Id="rId24" Type="http://schemas.openxmlformats.org/officeDocument/2006/relationships/image" Target="../media/image47.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10" Type="http://schemas.openxmlformats.org/officeDocument/2006/relationships/image" Target="../media/image40.png"/><Relationship Id="rId19" Type="http://schemas.openxmlformats.org/officeDocument/2006/relationships/customXml" Target="../ink/ink9.xml"/><Relationship Id="rId4" Type="http://schemas.openxmlformats.org/officeDocument/2006/relationships/image" Target="../media/image37.png"/><Relationship Id="rId9" Type="http://schemas.openxmlformats.org/officeDocument/2006/relationships/customXml" Target="../ink/ink4.xml"/><Relationship Id="rId14" Type="http://schemas.openxmlformats.org/officeDocument/2006/relationships/image" Target="../media/image42.png"/><Relationship Id="rId22"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customXml" Target="../ink/ink14.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customXml" Target="../ink/ink16.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ithub.com/" TargetMode="Externa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customXml" Target="../ink/ink18.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customXml" Target="../ink/ink20.xml"/><Relationship Id="rId5" Type="http://schemas.openxmlformats.org/officeDocument/2006/relationships/image" Target="../media/image60.png"/><Relationship Id="rId4" Type="http://schemas.openxmlformats.org/officeDocument/2006/relationships/customXml" Target="../ink/ink19.xml"/></Relationships>
</file>

<file path=ppt/slides/_rels/slide4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customXml" Target="../ink/ink26.xml"/><Relationship Id="rId3" Type="http://schemas.openxmlformats.org/officeDocument/2006/relationships/customXml" Target="../ink/ink21.xml"/><Relationship Id="rId7" Type="http://schemas.openxmlformats.org/officeDocument/2006/relationships/customXml" Target="../ink/ink23.xml"/><Relationship Id="rId12"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customXml" Target="../ink/ink25.xml"/><Relationship Id="rId5" Type="http://schemas.openxmlformats.org/officeDocument/2006/relationships/customXml" Target="../ink/ink22.xml"/><Relationship Id="rId10" Type="http://schemas.openxmlformats.org/officeDocument/2006/relationships/image" Target="../media/image66.png"/><Relationship Id="rId4" Type="http://schemas.openxmlformats.org/officeDocument/2006/relationships/image" Target="../media/image63.png"/><Relationship Id="rId9" Type="http://schemas.openxmlformats.org/officeDocument/2006/relationships/customXml" Target="../ink/ink24.xml"/><Relationship Id="rId1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customXml" Target="../ink/ink28.xml"/><Relationship Id="rId7" Type="http://schemas.openxmlformats.org/officeDocument/2006/relationships/customXml" Target="../ink/ink30.xml"/><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customXml" Target="../ink/ink29.xml"/><Relationship Id="rId10" Type="http://schemas.openxmlformats.org/officeDocument/2006/relationships/image" Target="../media/image90.png"/><Relationship Id="rId4" Type="http://schemas.openxmlformats.org/officeDocument/2006/relationships/image" Target="../media/image87.png"/><Relationship Id="rId9" Type="http://schemas.openxmlformats.org/officeDocument/2006/relationships/customXml" Target="../ink/ink31.xml"/></Relationships>
</file>

<file path=ppt/slides/_rels/slide62.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customXml" Target="../ink/ink33.xml"/><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customXml" Target="../ink/ink34.xml"/><Relationship Id="rId7" Type="http://schemas.openxmlformats.org/officeDocument/2006/relationships/customXml" Target="../ink/ink36.xml"/><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customXml" Target="../ink/ink35.xml"/><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customXml" Target="../ink/ink37.xml"/><Relationship Id="rId7" Type="http://schemas.openxmlformats.org/officeDocument/2006/relationships/customXml" Target="../ink/ink39.xml"/><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customXml" Target="../ink/ink38.xml"/><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customXml" Target="../ink/ink40.xml"/><Relationship Id="rId7" Type="http://schemas.openxmlformats.org/officeDocument/2006/relationships/customXml" Target="../ink/ink42.xml"/><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customXml" Target="../ink/ink41.xml"/><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customXml" Target="../ink/ink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customXml" Target="../ink/ink45.xml"/><Relationship Id="rId7" Type="http://schemas.openxmlformats.org/officeDocument/2006/relationships/image" Target="../media/image116.png"/><Relationship Id="rId2"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customXml" Target="../ink/ink46.xml"/><Relationship Id="rId5" Type="http://schemas.openxmlformats.org/officeDocument/2006/relationships/image" Target="../media/image115.png"/><Relationship Id="rId4" Type="http://schemas.openxmlformats.org/officeDocument/2006/relationships/image" Target="../media/image114.png"/></Relationships>
</file>

<file path=ppt/slides/_rels/slide7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customXml" Target="../ink/ink4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customXml" Target="../ink/ink48.xml"/></Relationships>
</file>

<file path=ppt/slides/_rels/slide82.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customXml" Target="../ink/ink50.xml"/><Relationship Id="rId4" Type="http://schemas.openxmlformats.org/officeDocument/2006/relationships/image" Target="../media/image128.png"/></Relationships>
</file>

<file path=ppt/slides/_rels/slide8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customXml" Target="../ink/ink51.xml"/></Relationships>
</file>

<file path=ppt/slides/_rels/slide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39.pn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customXml" Target="../ink/ink53.xml"/><Relationship Id="rId5" Type="http://schemas.openxmlformats.org/officeDocument/2006/relationships/image" Target="../media/image138.png"/><Relationship Id="rId4" Type="http://schemas.openxmlformats.org/officeDocument/2006/relationships/customXml" Target="../ink/ink5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0DD3-1D84-599F-7E01-16100F414350}"/>
              </a:ext>
            </a:extLst>
          </p:cNvPr>
          <p:cNvSpPr>
            <a:spLocks noGrp="1"/>
          </p:cNvSpPr>
          <p:nvPr>
            <p:ph type="ctrTitle"/>
          </p:nvPr>
        </p:nvSpPr>
        <p:spPr/>
        <p:txBody>
          <a:bodyPr/>
          <a:lstStyle/>
          <a:p>
            <a:r>
              <a:rPr lang="en-US" dirty="0"/>
              <a:t>Introduction to GitHub for Researchers</a:t>
            </a:r>
            <a:endParaRPr lang="en-GB" dirty="0"/>
          </a:p>
        </p:txBody>
      </p:sp>
      <p:sp>
        <p:nvSpPr>
          <p:cNvPr id="3" name="Subtitle 2">
            <a:extLst>
              <a:ext uri="{FF2B5EF4-FFF2-40B4-BE49-F238E27FC236}">
                <a16:creationId xmlns:a16="http://schemas.microsoft.com/office/drawing/2014/main" id="{A02F9727-75ED-93D0-EC19-F077A7C85500}"/>
              </a:ext>
            </a:extLst>
          </p:cNvPr>
          <p:cNvSpPr>
            <a:spLocks noGrp="1"/>
          </p:cNvSpPr>
          <p:nvPr>
            <p:ph type="subTitle" idx="1"/>
          </p:nvPr>
        </p:nvSpPr>
        <p:spPr/>
        <p:txBody>
          <a:bodyPr/>
          <a:lstStyle/>
          <a:p>
            <a:r>
              <a:rPr lang="en-US" dirty="0"/>
              <a:t>Alex Mielke</a:t>
            </a:r>
            <a:endParaRPr lang="en-GB" dirty="0"/>
          </a:p>
        </p:txBody>
      </p:sp>
    </p:spTree>
    <p:extLst>
      <p:ext uri="{BB962C8B-B14F-4D97-AF65-F5344CB8AC3E}">
        <p14:creationId xmlns:p14="http://schemas.microsoft.com/office/powerpoint/2010/main" val="854916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77762D-CB49-B8D2-4E46-244C2015B37F}"/>
              </a:ext>
            </a:extLst>
          </p:cNvPr>
          <p:cNvPicPr>
            <a:picLocks noChangeAspect="1"/>
          </p:cNvPicPr>
          <p:nvPr/>
        </p:nvPicPr>
        <p:blipFill>
          <a:blip r:embed="rId2"/>
          <a:stretch>
            <a:fillRect/>
          </a:stretch>
        </p:blipFill>
        <p:spPr>
          <a:xfrm>
            <a:off x="1009535" y="795304"/>
            <a:ext cx="7468642" cy="2419688"/>
          </a:xfrm>
          <a:prstGeom prst="rect">
            <a:avLst/>
          </a:prstGeom>
        </p:spPr>
      </p:pic>
      <p:sp>
        <p:nvSpPr>
          <p:cNvPr id="4" name="TextBox 3">
            <a:extLst>
              <a:ext uri="{FF2B5EF4-FFF2-40B4-BE49-F238E27FC236}">
                <a16:creationId xmlns:a16="http://schemas.microsoft.com/office/drawing/2014/main" id="{A4AC68A2-C6AD-144C-D476-A83AB3D4BB59}"/>
              </a:ext>
            </a:extLst>
          </p:cNvPr>
          <p:cNvSpPr txBox="1"/>
          <p:nvPr/>
        </p:nvSpPr>
        <p:spPr>
          <a:xfrm>
            <a:off x="856034" y="3929974"/>
            <a:ext cx="8342348" cy="523220"/>
          </a:xfrm>
          <a:prstGeom prst="rect">
            <a:avLst/>
          </a:prstGeom>
          <a:noFill/>
        </p:spPr>
        <p:txBody>
          <a:bodyPr wrap="none" rtlCol="0">
            <a:spAutoFit/>
          </a:bodyPr>
          <a:lstStyle/>
          <a:p>
            <a:r>
              <a:rPr lang="en-US" sz="2800" dirty="0"/>
              <a:t>Only ~50% of open datasets were actually reusable</a:t>
            </a:r>
            <a:endParaRPr lang="en-GB" sz="2800" dirty="0"/>
          </a:p>
        </p:txBody>
      </p:sp>
    </p:spTree>
    <p:extLst>
      <p:ext uri="{BB962C8B-B14F-4D97-AF65-F5344CB8AC3E}">
        <p14:creationId xmlns:p14="http://schemas.microsoft.com/office/powerpoint/2010/main" val="402207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76A104-CEDA-978F-2905-F8FD3B79C326}"/>
              </a:ext>
            </a:extLst>
          </p:cNvPr>
          <p:cNvPicPr>
            <a:picLocks noChangeAspect="1"/>
          </p:cNvPicPr>
          <p:nvPr/>
        </p:nvPicPr>
        <p:blipFill>
          <a:blip r:embed="rId2"/>
          <a:stretch>
            <a:fillRect/>
          </a:stretch>
        </p:blipFill>
        <p:spPr>
          <a:xfrm>
            <a:off x="4247038" y="2898059"/>
            <a:ext cx="5661499" cy="3743395"/>
          </a:xfrm>
          <a:prstGeom prst="rect">
            <a:avLst/>
          </a:prstGeom>
        </p:spPr>
      </p:pic>
      <p:pic>
        <p:nvPicPr>
          <p:cNvPr id="5" name="Picture 4">
            <a:extLst>
              <a:ext uri="{FF2B5EF4-FFF2-40B4-BE49-F238E27FC236}">
                <a16:creationId xmlns:a16="http://schemas.microsoft.com/office/drawing/2014/main" id="{A2782EDA-887C-CCE0-D310-C26A6DB53585}"/>
              </a:ext>
            </a:extLst>
          </p:cNvPr>
          <p:cNvPicPr>
            <a:picLocks noChangeAspect="1"/>
          </p:cNvPicPr>
          <p:nvPr/>
        </p:nvPicPr>
        <p:blipFill>
          <a:blip r:embed="rId3"/>
          <a:stretch>
            <a:fillRect/>
          </a:stretch>
        </p:blipFill>
        <p:spPr>
          <a:xfrm>
            <a:off x="939634" y="89609"/>
            <a:ext cx="5762724" cy="2574565"/>
          </a:xfrm>
          <a:prstGeom prst="rect">
            <a:avLst/>
          </a:prstGeom>
        </p:spPr>
      </p:pic>
      <p:sp>
        <p:nvSpPr>
          <p:cNvPr id="6" name="TextBox 5">
            <a:extLst>
              <a:ext uri="{FF2B5EF4-FFF2-40B4-BE49-F238E27FC236}">
                <a16:creationId xmlns:a16="http://schemas.microsoft.com/office/drawing/2014/main" id="{87F1BA6D-F2BA-B0FA-71B3-D21FECD25432}"/>
              </a:ext>
            </a:extLst>
          </p:cNvPr>
          <p:cNvSpPr txBox="1"/>
          <p:nvPr/>
        </p:nvSpPr>
        <p:spPr>
          <a:xfrm>
            <a:off x="939634" y="4193827"/>
            <a:ext cx="2782111" cy="1200329"/>
          </a:xfrm>
          <a:prstGeom prst="rect">
            <a:avLst/>
          </a:prstGeom>
          <a:noFill/>
        </p:spPr>
        <p:txBody>
          <a:bodyPr wrap="square" rtlCol="0">
            <a:spAutoFit/>
          </a:bodyPr>
          <a:lstStyle/>
          <a:p>
            <a:r>
              <a:rPr lang="en-US" sz="2400" dirty="0"/>
              <a:t>Why didn’t researchers share data?</a:t>
            </a:r>
            <a:endParaRPr lang="en-GB" sz="2400" dirty="0"/>
          </a:p>
        </p:txBody>
      </p:sp>
    </p:spTree>
    <p:extLst>
      <p:ext uri="{BB962C8B-B14F-4D97-AF65-F5344CB8AC3E}">
        <p14:creationId xmlns:p14="http://schemas.microsoft.com/office/powerpoint/2010/main" val="353429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igure 1. ">
            <a:extLst>
              <a:ext uri="{FF2B5EF4-FFF2-40B4-BE49-F238E27FC236}">
                <a16:creationId xmlns:a16="http://schemas.microsoft.com/office/drawing/2014/main" id="{C82EA07E-A25E-4495-2BE2-6B2556D2B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533" y="111865"/>
            <a:ext cx="7328958" cy="58232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FAC4DCC-0401-2D35-F94A-A0A380C89642}"/>
              </a:ext>
            </a:extLst>
          </p:cNvPr>
          <p:cNvSpPr txBox="1"/>
          <p:nvPr/>
        </p:nvSpPr>
        <p:spPr>
          <a:xfrm>
            <a:off x="7306733" y="6376803"/>
            <a:ext cx="4418197" cy="369332"/>
          </a:xfrm>
          <a:prstGeom prst="rect">
            <a:avLst/>
          </a:prstGeom>
          <a:noFill/>
        </p:spPr>
        <p:txBody>
          <a:bodyPr wrap="none" rtlCol="0">
            <a:spAutoFit/>
          </a:bodyPr>
          <a:lstStyle/>
          <a:p>
            <a:r>
              <a:rPr lang="en-GB"/>
              <a:t>https://doi.org/10.1098/rspb.2022.1113</a:t>
            </a:r>
            <a:endParaRPr lang="en-GB" dirty="0"/>
          </a:p>
        </p:txBody>
      </p:sp>
    </p:spTree>
    <p:extLst>
      <p:ext uri="{BB962C8B-B14F-4D97-AF65-F5344CB8AC3E}">
        <p14:creationId xmlns:p14="http://schemas.microsoft.com/office/powerpoint/2010/main" val="2015141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D625FF-26C5-4052-6000-9AD95D405862}"/>
              </a:ext>
            </a:extLst>
          </p:cNvPr>
          <p:cNvPicPr>
            <a:picLocks noChangeAspect="1"/>
          </p:cNvPicPr>
          <p:nvPr/>
        </p:nvPicPr>
        <p:blipFill>
          <a:blip r:embed="rId2"/>
          <a:stretch>
            <a:fillRect/>
          </a:stretch>
        </p:blipFill>
        <p:spPr>
          <a:xfrm>
            <a:off x="694084" y="825590"/>
            <a:ext cx="8745170" cy="1943371"/>
          </a:xfrm>
          <a:prstGeom prst="rect">
            <a:avLst/>
          </a:prstGeom>
        </p:spPr>
      </p:pic>
      <p:sp>
        <p:nvSpPr>
          <p:cNvPr id="4" name="TextBox 3">
            <a:extLst>
              <a:ext uri="{FF2B5EF4-FFF2-40B4-BE49-F238E27FC236}">
                <a16:creationId xmlns:a16="http://schemas.microsoft.com/office/drawing/2014/main" id="{DD078809-F5C5-639C-8867-B80AF225B325}"/>
              </a:ext>
            </a:extLst>
          </p:cNvPr>
          <p:cNvSpPr txBox="1"/>
          <p:nvPr/>
        </p:nvSpPr>
        <p:spPr>
          <a:xfrm>
            <a:off x="694084" y="3336587"/>
            <a:ext cx="8330301" cy="2862322"/>
          </a:xfrm>
          <a:prstGeom prst="rect">
            <a:avLst/>
          </a:prstGeom>
          <a:noFill/>
        </p:spPr>
        <p:txBody>
          <a:bodyPr wrap="square" rtlCol="0">
            <a:spAutoFit/>
          </a:bodyPr>
          <a:lstStyle/>
          <a:p>
            <a:r>
              <a:rPr lang="en-US" sz="2000" dirty="0"/>
              <a:t>Editor-in-Chief of Molecular Brain</a:t>
            </a:r>
          </a:p>
          <a:p>
            <a:endParaRPr lang="en-US" sz="2000" dirty="0"/>
          </a:p>
          <a:p>
            <a:r>
              <a:rPr lang="en-US" sz="2000" dirty="0"/>
              <a:t>40/41 papers that were accepted with the provision that raw data are shared withdrew the paper or provided insufficient data</a:t>
            </a:r>
          </a:p>
          <a:p>
            <a:endParaRPr lang="en-US" sz="2000" dirty="0"/>
          </a:p>
          <a:p>
            <a:r>
              <a:rPr lang="en-US" sz="2000" dirty="0"/>
              <a:t>‘Thus, more than 97% of the 41 manuscripts did not present the raw data supporting their results when requested by an editor, suggesting a possibility that the raw data did not exist from the beginning, at least in some portions of these cases.’</a:t>
            </a:r>
            <a:endParaRPr lang="en-GB" sz="2000" dirty="0"/>
          </a:p>
        </p:txBody>
      </p:sp>
    </p:spTree>
    <p:extLst>
      <p:ext uri="{BB962C8B-B14F-4D97-AF65-F5344CB8AC3E}">
        <p14:creationId xmlns:p14="http://schemas.microsoft.com/office/powerpoint/2010/main" val="2988181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1E94ABAE-283C-894F-9AED-28264A254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396" y="964650"/>
            <a:ext cx="8706255" cy="25619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ACA2B0-3F3E-50B5-8380-21DDA6EB9E26}"/>
              </a:ext>
            </a:extLst>
          </p:cNvPr>
          <p:cNvSpPr txBox="1"/>
          <p:nvPr/>
        </p:nvSpPr>
        <p:spPr>
          <a:xfrm>
            <a:off x="3429000" y="-161417"/>
            <a:ext cx="2028119" cy="4508927"/>
          </a:xfrm>
          <a:prstGeom prst="rect">
            <a:avLst/>
          </a:prstGeom>
          <a:noFill/>
        </p:spPr>
        <p:txBody>
          <a:bodyPr wrap="none" rtlCol="0">
            <a:spAutoFit/>
          </a:bodyPr>
          <a:lstStyle/>
          <a:p>
            <a:r>
              <a:rPr lang="en-US" sz="28700" dirty="0">
                <a:solidFill>
                  <a:srgbClr val="FF0000"/>
                </a:solidFill>
              </a:rPr>
              <a:t>x</a:t>
            </a:r>
            <a:endParaRPr lang="en-GB" sz="3200" dirty="0">
              <a:solidFill>
                <a:srgbClr val="FF0000"/>
              </a:solidFill>
            </a:endParaRPr>
          </a:p>
        </p:txBody>
      </p:sp>
    </p:spTree>
    <p:extLst>
      <p:ext uri="{BB962C8B-B14F-4D97-AF65-F5344CB8AC3E}">
        <p14:creationId xmlns:p14="http://schemas.microsoft.com/office/powerpoint/2010/main" val="117374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D8591-8BE4-6856-184F-C12B1BF77B60}"/>
              </a:ext>
            </a:extLst>
          </p:cNvPr>
          <p:cNvSpPr>
            <a:spLocks noGrp="1"/>
          </p:cNvSpPr>
          <p:nvPr>
            <p:ph type="title"/>
          </p:nvPr>
        </p:nvSpPr>
        <p:spPr/>
        <p:txBody>
          <a:bodyPr/>
          <a:lstStyle/>
          <a:p>
            <a:r>
              <a:rPr lang="en-US" dirty="0"/>
              <a:t>Raw Data to Publication Reproducibility</a:t>
            </a:r>
            <a:endParaRPr lang="en-GB" dirty="0"/>
          </a:p>
        </p:txBody>
      </p:sp>
      <p:sp>
        <p:nvSpPr>
          <p:cNvPr id="5" name="Content Placeholder 4">
            <a:extLst>
              <a:ext uri="{FF2B5EF4-FFF2-40B4-BE49-F238E27FC236}">
                <a16:creationId xmlns:a16="http://schemas.microsoft.com/office/drawing/2014/main" id="{A9B07F3F-1FB4-58D0-530A-1FF72E87E846}"/>
              </a:ext>
            </a:extLst>
          </p:cNvPr>
          <p:cNvSpPr>
            <a:spLocks noGrp="1"/>
          </p:cNvSpPr>
          <p:nvPr>
            <p:ph idx="1"/>
          </p:nvPr>
        </p:nvSpPr>
        <p:spPr>
          <a:xfrm>
            <a:off x="680321" y="2336873"/>
            <a:ext cx="10029832" cy="3599316"/>
          </a:xfrm>
        </p:spPr>
        <p:txBody>
          <a:bodyPr/>
          <a:lstStyle/>
          <a:p>
            <a:r>
              <a:rPr lang="en-US" dirty="0"/>
              <a:t>Create a data ecosystem where all processing steps are transparent and any user can reproduce every step of the workflow</a:t>
            </a:r>
          </a:p>
          <a:p>
            <a:r>
              <a:rPr lang="en-US" dirty="0"/>
              <a:t>All data are accessible at the earliest possible stage to increase long-term impact and transparency</a:t>
            </a:r>
          </a:p>
        </p:txBody>
      </p:sp>
      <p:pic>
        <p:nvPicPr>
          <p:cNvPr id="7" name="Graphic 6" descr="Database outline">
            <a:extLst>
              <a:ext uri="{FF2B5EF4-FFF2-40B4-BE49-F238E27FC236}">
                <a16:creationId xmlns:a16="http://schemas.microsoft.com/office/drawing/2014/main" id="{E07E0523-8A00-1B7B-7ABC-53330AED90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2175" y="4532747"/>
            <a:ext cx="914400" cy="914400"/>
          </a:xfrm>
          <a:prstGeom prst="rect">
            <a:avLst/>
          </a:prstGeom>
        </p:spPr>
      </p:pic>
      <p:sp>
        <p:nvSpPr>
          <p:cNvPr id="8" name="TextBox 7">
            <a:extLst>
              <a:ext uri="{FF2B5EF4-FFF2-40B4-BE49-F238E27FC236}">
                <a16:creationId xmlns:a16="http://schemas.microsoft.com/office/drawing/2014/main" id="{DAE50A30-B1DE-6633-0897-24C0C16AD0CD}"/>
              </a:ext>
            </a:extLst>
          </p:cNvPr>
          <p:cNvSpPr txBox="1"/>
          <p:nvPr/>
        </p:nvSpPr>
        <p:spPr>
          <a:xfrm>
            <a:off x="680321" y="5534379"/>
            <a:ext cx="2082059" cy="646331"/>
          </a:xfrm>
          <a:prstGeom prst="rect">
            <a:avLst/>
          </a:prstGeom>
          <a:noFill/>
        </p:spPr>
        <p:txBody>
          <a:bodyPr wrap="square" rtlCol="0">
            <a:spAutoFit/>
          </a:bodyPr>
          <a:lstStyle/>
          <a:p>
            <a:r>
              <a:rPr lang="en-US" dirty="0"/>
              <a:t>Raw data (anonymized)</a:t>
            </a:r>
            <a:endParaRPr lang="en-GB" dirty="0"/>
          </a:p>
        </p:txBody>
      </p:sp>
      <p:cxnSp>
        <p:nvCxnSpPr>
          <p:cNvPr id="10" name="Straight Arrow Connector 9">
            <a:extLst>
              <a:ext uri="{FF2B5EF4-FFF2-40B4-BE49-F238E27FC236}">
                <a16:creationId xmlns:a16="http://schemas.microsoft.com/office/drawing/2014/main" id="{D12484B7-5DE6-4500-3923-844BABBB4D51}"/>
              </a:ext>
            </a:extLst>
          </p:cNvPr>
          <p:cNvCxnSpPr>
            <a:cxnSpLocks/>
          </p:cNvCxnSpPr>
          <p:nvPr/>
        </p:nvCxnSpPr>
        <p:spPr>
          <a:xfrm>
            <a:off x="1819564" y="5070764"/>
            <a:ext cx="159789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Graphic 12" descr="Web design with solid fill">
            <a:extLst>
              <a:ext uri="{FF2B5EF4-FFF2-40B4-BE49-F238E27FC236}">
                <a16:creationId xmlns:a16="http://schemas.microsoft.com/office/drawing/2014/main" id="{44BE37B4-4C53-698F-B0CA-64FA05F93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70444" y="4613564"/>
            <a:ext cx="914400" cy="914400"/>
          </a:xfrm>
          <a:prstGeom prst="rect">
            <a:avLst/>
          </a:prstGeom>
        </p:spPr>
      </p:pic>
      <p:sp>
        <p:nvSpPr>
          <p:cNvPr id="14" name="TextBox 13">
            <a:extLst>
              <a:ext uri="{FF2B5EF4-FFF2-40B4-BE49-F238E27FC236}">
                <a16:creationId xmlns:a16="http://schemas.microsoft.com/office/drawing/2014/main" id="{568BAA28-9C5C-445C-CDDD-478AB47FE4B3}"/>
              </a:ext>
            </a:extLst>
          </p:cNvPr>
          <p:cNvSpPr txBox="1"/>
          <p:nvPr/>
        </p:nvSpPr>
        <p:spPr>
          <a:xfrm>
            <a:off x="3405192" y="5534379"/>
            <a:ext cx="1748699" cy="646331"/>
          </a:xfrm>
          <a:prstGeom prst="rect">
            <a:avLst/>
          </a:prstGeom>
          <a:noFill/>
        </p:spPr>
        <p:txBody>
          <a:bodyPr wrap="square" rtlCol="0">
            <a:spAutoFit/>
          </a:bodyPr>
          <a:lstStyle/>
          <a:p>
            <a:r>
              <a:rPr lang="en-US" dirty="0"/>
              <a:t>All processing steps</a:t>
            </a:r>
            <a:endParaRPr lang="en-GB" dirty="0"/>
          </a:p>
        </p:txBody>
      </p:sp>
      <p:cxnSp>
        <p:nvCxnSpPr>
          <p:cNvPr id="15" name="Straight Arrow Connector 14">
            <a:extLst>
              <a:ext uri="{FF2B5EF4-FFF2-40B4-BE49-F238E27FC236}">
                <a16:creationId xmlns:a16="http://schemas.microsoft.com/office/drawing/2014/main" id="{9CE765E8-B2C4-56B9-B0DD-9C79F63A715C}"/>
              </a:ext>
            </a:extLst>
          </p:cNvPr>
          <p:cNvCxnSpPr>
            <a:cxnSpLocks/>
          </p:cNvCxnSpPr>
          <p:nvPr/>
        </p:nvCxnSpPr>
        <p:spPr>
          <a:xfrm>
            <a:off x="4835237" y="5070764"/>
            <a:ext cx="159789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Bar chart with solid fill">
            <a:extLst>
              <a:ext uri="{FF2B5EF4-FFF2-40B4-BE49-F238E27FC236}">
                <a16:creationId xmlns:a16="http://schemas.microsoft.com/office/drawing/2014/main" id="{4659D67C-B922-9FF3-E0C1-12D6A1C687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90146" y="4613564"/>
            <a:ext cx="914400" cy="914400"/>
          </a:xfrm>
          <a:prstGeom prst="rect">
            <a:avLst/>
          </a:prstGeom>
        </p:spPr>
      </p:pic>
      <p:sp>
        <p:nvSpPr>
          <p:cNvPr id="18" name="TextBox 17">
            <a:extLst>
              <a:ext uri="{FF2B5EF4-FFF2-40B4-BE49-F238E27FC236}">
                <a16:creationId xmlns:a16="http://schemas.microsoft.com/office/drawing/2014/main" id="{5BA68B52-FE67-2C75-E306-64B71AA267B7}"/>
              </a:ext>
            </a:extLst>
          </p:cNvPr>
          <p:cNvSpPr txBox="1"/>
          <p:nvPr/>
        </p:nvSpPr>
        <p:spPr>
          <a:xfrm>
            <a:off x="6483341" y="5586303"/>
            <a:ext cx="1748699" cy="369332"/>
          </a:xfrm>
          <a:prstGeom prst="rect">
            <a:avLst/>
          </a:prstGeom>
          <a:noFill/>
        </p:spPr>
        <p:txBody>
          <a:bodyPr wrap="square" rtlCol="0">
            <a:spAutoFit/>
          </a:bodyPr>
          <a:lstStyle/>
          <a:p>
            <a:r>
              <a:rPr lang="en-US" dirty="0"/>
              <a:t>Analysis</a:t>
            </a:r>
            <a:endParaRPr lang="en-GB" dirty="0"/>
          </a:p>
        </p:txBody>
      </p:sp>
      <p:cxnSp>
        <p:nvCxnSpPr>
          <p:cNvPr id="19" name="Straight Arrow Connector 18">
            <a:extLst>
              <a:ext uri="{FF2B5EF4-FFF2-40B4-BE49-F238E27FC236}">
                <a16:creationId xmlns:a16="http://schemas.microsoft.com/office/drawing/2014/main" id="{ACE41593-C33E-233D-ED9D-BB30C954D3B8}"/>
              </a:ext>
            </a:extLst>
          </p:cNvPr>
          <p:cNvCxnSpPr>
            <a:cxnSpLocks/>
          </p:cNvCxnSpPr>
          <p:nvPr/>
        </p:nvCxnSpPr>
        <p:spPr>
          <a:xfrm>
            <a:off x="7878619" y="5070764"/>
            <a:ext cx="159789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croll outline">
            <a:extLst>
              <a:ext uri="{FF2B5EF4-FFF2-40B4-BE49-F238E27FC236}">
                <a16:creationId xmlns:a16="http://schemas.microsoft.com/office/drawing/2014/main" id="{FB78CA6B-1919-9A2F-7CCD-56644457B7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17159" y="4686850"/>
            <a:ext cx="914400" cy="914400"/>
          </a:xfrm>
          <a:prstGeom prst="rect">
            <a:avLst/>
          </a:prstGeom>
        </p:spPr>
      </p:pic>
      <p:sp>
        <p:nvSpPr>
          <p:cNvPr id="22" name="TextBox 21">
            <a:extLst>
              <a:ext uri="{FF2B5EF4-FFF2-40B4-BE49-F238E27FC236}">
                <a16:creationId xmlns:a16="http://schemas.microsoft.com/office/drawing/2014/main" id="{154E1E2E-B7D4-91BE-21D6-578BB05598ED}"/>
              </a:ext>
            </a:extLst>
          </p:cNvPr>
          <p:cNvSpPr txBox="1"/>
          <p:nvPr/>
        </p:nvSpPr>
        <p:spPr>
          <a:xfrm>
            <a:off x="9904013" y="5580545"/>
            <a:ext cx="1748699" cy="1200329"/>
          </a:xfrm>
          <a:prstGeom prst="rect">
            <a:avLst/>
          </a:prstGeom>
          <a:noFill/>
        </p:spPr>
        <p:txBody>
          <a:bodyPr wrap="square" rtlCol="0">
            <a:spAutoFit/>
          </a:bodyPr>
          <a:lstStyle/>
          <a:p>
            <a:r>
              <a:rPr lang="en-US" dirty="0"/>
              <a:t>Available for review and after publication</a:t>
            </a:r>
            <a:endParaRPr lang="en-GB" dirty="0"/>
          </a:p>
        </p:txBody>
      </p:sp>
    </p:spTree>
    <p:extLst>
      <p:ext uri="{BB962C8B-B14F-4D97-AF65-F5344CB8AC3E}">
        <p14:creationId xmlns:p14="http://schemas.microsoft.com/office/powerpoint/2010/main" val="6803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8"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57B1E-8002-77B6-F5E1-5CBF32BB0D7D}"/>
              </a:ext>
            </a:extLst>
          </p:cNvPr>
          <p:cNvSpPr>
            <a:spLocks noGrp="1"/>
          </p:cNvSpPr>
          <p:nvPr>
            <p:ph type="title"/>
          </p:nvPr>
        </p:nvSpPr>
        <p:spPr/>
        <p:txBody>
          <a:bodyPr/>
          <a:lstStyle/>
          <a:p>
            <a:r>
              <a:rPr lang="en-US" dirty="0"/>
              <a:t>Why raw data?</a:t>
            </a:r>
            <a:endParaRPr lang="en-GB" dirty="0"/>
          </a:p>
        </p:txBody>
      </p:sp>
      <p:pic>
        <p:nvPicPr>
          <p:cNvPr id="4" name="Picture 3">
            <a:extLst>
              <a:ext uri="{FF2B5EF4-FFF2-40B4-BE49-F238E27FC236}">
                <a16:creationId xmlns:a16="http://schemas.microsoft.com/office/drawing/2014/main" id="{250C82A5-CD48-81DC-E9C2-D0450D9221A2}"/>
              </a:ext>
            </a:extLst>
          </p:cNvPr>
          <p:cNvPicPr>
            <a:picLocks noChangeAspect="1"/>
          </p:cNvPicPr>
          <p:nvPr/>
        </p:nvPicPr>
        <p:blipFill>
          <a:blip r:embed="rId2"/>
          <a:stretch>
            <a:fillRect/>
          </a:stretch>
        </p:blipFill>
        <p:spPr>
          <a:xfrm>
            <a:off x="680321" y="2441642"/>
            <a:ext cx="7509666" cy="1679444"/>
          </a:xfrm>
          <a:prstGeom prst="rect">
            <a:avLst/>
          </a:prstGeom>
        </p:spPr>
      </p:pic>
      <p:pic>
        <p:nvPicPr>
          <p:cNvPr id="6" name="Picture 5">
            <a:extLst>
              <a:ext uri="{FF2B5EF4-FFF2-40B4-BE49-F238E27FC236}">
                <a16:creationId xmlns:a16="http://schemas.microsoft.com/office/drawing/2014/main" id="{AF206E20-C3CB-5C82-5C87-2A9D29F9FA95}"/>
              </a:ext>
            </a:extLst>
          </p:cNvPr>
          <p:cNvPicPr>
            <a:picLocks noChangeAspect="1"/>
          </p:cNvPicPr>
          <p:nvPr/>
        </p:nvPicPr>
        <p:blipFill>
          <a:blip r:embed="rId3"/>
          <a:stretch>
            <a:fillRect/>
          </a:stretch>
        </p:blipFill>
        <p:spPr>
          <a:xfrm>
            <a:off x="680321" y="4395312"/>
            <a:ext cx="5214641" cy="1576130"/>
          </a:xfrm>
          <a:prstGeom prst="rect">
            <a:avLst/>
          </a:prstGeom>
        </p:spPr>
      </p:pic>
      <p:sp>
        <p:nvSpPr>
          <p:cNvPr id="7" name="TextBox 6">
            <a:extLst>
              <a:ext uri="{FF2B5EF4-FFF2-40B4-BE49-F238E27FC236}">
                <a16:creationId xmlns:a16="http://schemas.microsoft.com/office/drawing/2014/main" id="{7703ED59-CDAF-714C-EDD5-F58CAC94C656}"/>
              </a:ext>
            </a:extLst>
          </p:cNvPr>
          <p:cNvSpPr txBox="1"/>
          <p:nvPr/>
        </p:nvSpPr>
        <p:spPr>
          <a:xfrm>
            <a:off x="6176361" y="4583212"/>
            <a:ext cx="3395656" cy="1200329"/>
          </a:xfrm>
          <a:prstGeom prst="rect">
            <a:avLst/>
          </a:prstGeom>
          <a:noFill/>
        </p:spPr>
        <p:txBody>
          <a:bodyPr wrap="square" rtlCol="0">
            <a:spAutoFit/>
          </a:bodyPr>
          <a:lstStyle/>
          <a:p>
            <a:r>
              <a:rPr lang="en-US" sz="2400" dirty="0"/>
              <a:t>~1/5 published genetics papers had Excel errors</a:t>
            </a:r>
            <a:endParaRPr lang="en-GB" sz="2400" dirty="0"/>
          </a:p>
        </p:txBody>
      </p:sp>
    </p:spTree>
    <p:extLst>
      <p:ext uri="{BB962C8B-B14F-4D97-AF65-F5344CB8AC3E}">
        <p14:creationId xmlns:p14="http://schemas.microsoft.com/office/powerpoint/2010/main" val="3435552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2380-6FC2-1911-87AB-A1CFCFB031F3}"/>
              </a:ext>
            </a:extLst>
          </p:cNvPr>
          <p:cNvSpPr>
            <a:spLocks noGrp="1"/>
          </p:cNvSpPr>
          <p:nvPr>
            <p:ph type="title"/>
          </p:nvPr>
        </p:nvSpPr>
        <p:spPr/>
        <p:txBody>
          <a:bodyPr/>
          <a:lstStyle/>
          <a:p>
            <a:r>
              <a:rPr lang="en-US" dirty="0"/>
              <a:t>Why all processing steps?</a:t>
            </a:r>
            <a:endParaRPr lang="en-GB" dirty="0"/>
          </a:p>
        </p:txBody>
      </p:sp>
      <p:sp>
        <p:nvSpPr>
          <p:cNvPr id="3" name="Content Placeholder 2">
            <a:extLst>
              <a:ext uri="{FF2B5EF4-FFF2-40B4-BE49-F238E27FC236}">
                <a16:creationId xmlns:a16="http://schemas.microsoft.com/office/drawing/2014/main" id="{0B0442E7-F86B-F92F-EEB7-2DF81F549FAF}"/>
              </a:ext>
            </a:extLst>
          </p:cNvPr>
          <p:cNvSpPr>
            <a:spLocks noGrp="1"/>
          </p:cNvSpPr>
          <p:nvPr>
            <p:ph idx="1"/>
          </p:nvPr>
        </p:nvSpPr>
        <p:spPr/>
        <p:txBody>
          <a:bodyPr/>
          <a:lstStyle/>
          <a:p>
            <a:r>
              <a:rPr lang="en-US" dirty="0"/>
              <a:t>Many Analyst studies -&gt; Hidden variation in processing steps</a:t>
            </a:r>
          </a:p>
          <a:p>
            <a:r>
              <a:rPr lang="en-US" dirty="0"/>
              <a:t>Just finished one for primatology – raw data to final analysis of social system</a:t>
            </a:r>
          </a:p>
          <a:p>
            <a:r>
              <a:rPr lang="en-US" dirty="0"/>
              <a:t>Out of 40 experienced researchers, 0 found all ‘true’ effects in the simulated data, and no 2 researchers used the same processing/analysis</a:t>
            </a:r>
          </a:p>
          <a:p>
            <a:r>
              <a:rPr lang="en-US" dirty="0"/>
              <a:t>Published literature: different papers are potentially not comparable unless we can redo the same processing steps</a:t>
            </a:r>
            <a:endParaRPr lang="en-GB" dirty="0"/>
          </a:p>
        </p:txBody>
      </p:sp>
    </p:spTree>
    <p:extLst>
      <p:ext uri="{BB962C8B-B14F-4D97-AF65-F5344CB8AC3E}">
        <p14:creationId xmlns:p14="http://schemas.microsoft.com/office/powerpoint/2010/main" val="41566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D8591-8BE4-6856-184F-C12B1BF77B60}"/>
              </a:ext>
            </a:extLst>
          </p:cNvPr>
          <p:cNvSpPr>
            <a:spLocks noGrp="1"/>
          </p:cNvSpPr>
          <p:nvPr>
            <p:ph type="title"/>
          </p:nvPr>
        </p:nvSpPr>
        <p:spPr/>
        <p:txBody>
          <a:bodyPr/>
          <a:lstStyle/>
          <a:p>
            <a:r>
              <a:rPr lang="en-US" dirty="0"/>
              <a:t>Raw Data to Publication Reproducibility</a:t>
            </a:r>
            <a:endParaRPr lang="en-GB" dirty="0"/>
          </a:p>
        </p:txBody>
      </p:sp>
      <p:pic>
        <p:nvPicPr>
          <p:cNvPr id="4" name="Picture 3">
            <a:extLst>
              <a:ext uri="{FF2B5EF4-FFF2-40B4-BE49-F238E27FC236}">
                <a16:creationId xmlns:a16="http://schemas.microsoft.com/office/drawing/2014/main" id="{76B52898-6AC0-7AC8-0C92-63E9809ADF7D}"/>
              </a:ext>
            </a:extLst>
          </p:cNvPr>
          <p:cNvPicPr>
            <a:picLocks noChangeAspect="1"/>
          </p:cNvPicPr>
          <p:nvPr/>
        </p:nvPicPr>
        <p:blipFill>
          <a:blip r:embed="rId2"/>
          <a:stretch>
            <a:fillRect/>
          </a:stretch>
        </p:blipFill>
        <p:spPr>
          <a:xfrm>
            <a:off x="600506" y="2725530"/>
            <a:ext cx="8345065" cy="2010056"/>
          </a:xfrm>
          <a:prstGeom prst="rect">
            <a:avLst/>
          </a:prstGeom>
        </p:spPr>
      </p:pic>
    </p:spTree>
    <p:extLst>
      <p:ext uri="{BB962C8B-B14F-4D97-AF65-F5344CB8AC3E}">
        <p14:creationId xmlns:p14="http://schemas.microsoft.com/office/powerpoint/2010/main" val="1339424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CE819-EE23-3787-B8FE-FAA466963C2B}"/>
              </a:ext>
            </a:extLst>
          </p:cNvPr>
          <p:cNvSpPr>
            <a:spLocks noGrp="1"/>
          </p:cNvSpPr>
          <p:nvPr>
            <p:ph type="title"/>
          </p:nvPr>
        </p:nvSpPr>
        <p:spPr/>
        <p:txBody>
          <a:bodyPr/>
          <a:lstStyle/>
          <a:p>
            <a:r>
              <a:rPr lang="en-US" dirty="0"/>
              <a:t>Raw Data to Publication</a:t>
            </a:r>
            <a:endParaRPr lang="en-GB" dirty="0"/>
          </a:p>
        </p:txBody>
      </p:sp>
      <p:sp>
        <p:nvSpPr>
          <p:cNvPr id="3" name="Content Placeholder 2">
            <a:extLst>
              <a:ext uri="{FF2B5EF4-FFF2-40B4-BE49-F238E27FC236}">
                <a16:creationId xmlns:a16="http://schemas.microsoft.com/office/drawing/2014/main" id="{2BBC82D1-DA11-19A1-E0CA-84819C969098}"/>
              </a:ext>
            </a:extLst>
          </p:cNvPr>
          <p:cNvSpPr>
            <a:spLocks noGrp="1"/>
          </p:cNvSpPr>
          <p:nvPr>
            <p:ph idx="1"/>
          </p:nvPr>
        </p:nvSpPr>
        <p:spPr>
          <a:xfrm>
            <a:off x="680321" y="2336872"/>
            <a:ext cx="11181479" cy="4140127"/>
          </a:xfrm>
        </p:spPr>
        <p:txBody>
          <a:bodyPr>
            <a:normAutofit lnSpcReduction="10000"/>
          </a:bodyPr>
          <a:lstStyle/>
          <a:p>
            <a:r>
              <a:rPr lang="en-US" dirty="0"/>
              <a:t>Detailed metadata, describing relevant details about data collection, processing, analysis and presentation</a:t>
            </a:r>
          </a:p>
          <a:p>
            <a:r>
              <a:rPr lang="en-US" dirty="0"/>
              <a:t>Organized and clearly labeled data tables and files</a:t>
            </a:r>
          </a:p>
          <a:p>
            <a:r>
              <a:rPr lang="en-US" dirty="0"/>
              <a:t>Clearly outlined steps for data processing</a:t>
            </a:r>
          </a:p>
          <a:p>
            <a:r>
              <a:rPr lang="en-US" dirty="0"/>
              <a:t>All associated programming scripts, software, and code required to run any analyses used in the study</a:t>
            </a:r>
          </a:p>
          <a:p>
            <a:r>
              <a:rPr lang="en-US" dirty="0"/>
              <a:t>Clear and consistent file naming</a:t>
            </a:r>
          </a:p>
          <a:p>
            <a:r>
              <a:rPr lang="en-US" dirty="0"/>
              <a:t>References to other data, where applicable. Primary data should be included, secondary data cited</a:t>
            </a:r>
          </a:p>
          <a:p>
            <a:r>
              <a:rPr lang="en-US" dirty="0"/>
              <a:t>Clearly stated license under which the data are distributed (e.g., Creative Commons)</a:t>
            </a:r>
            <a:endParaRPr lang="en-GB" dirty="0"/>
          </a:p>
        </p:txBody>
      </p:sp>
    </p:spTree>
    <p:extLst>
      <p:ext uri="{BB962C8B-B14F-4D97-AF65-F5344CB8AC3E}">
        <p14:creationId xmlns:p14="http://schemas.microsoft.com/office/powerpoint/2010/main" val="94509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BB69-3181-6E05-060D-13349B1FDB4F}"/>
              </a:ext>
            </a:extLst>
          </p:cNvPr>
          <p:cNvSpPr>
            <a:spLocks noGrp="1"/>
          </p:cNvSpPr>
          <p:nvPr>
            <p:ph type="title"/>
          </p:nvPr>
        </p:nvSpPr>
        <p:spPr/>
        <p:txBody>
          <a:bodyPr/>
          <a:lstStyle/>
          <a:p>
            <a:r>
              <a:rPr lang="en-US" dirty="0"/>
              <a:t>Structure</a:t>
            </a:r>
            <a:endParaRPr lang="en-GB" dirty="0"/>
          </a:p>
        </p:txBody>
      </p:sp>
      <p:sp>
        <p:nvSpPr>
          <p:cNvPr id="3" name="Content Placeholder 2">
            <a:extLst>
              <a:ext uri="{FF2B5EF4-FFF2-40B4-BE49-F238E27FC236}">
                <a16:creationId xmlns:a16="http://schemas.microsoft.com/office/drawing/2014/main" id="{85672670-1B39-387B-429C-A917B4D95080}"/>
              </a:ext>
            </a:extLst>
          </p:cNvPr>
          <p:cNvSpPr>
            <a:spLocks noGrp="1"/>
          </p:cNvSpPr>
          <p:nvPr>
            <p:ph idx="1"/>
          </p:nvPr>
        </p:nvSpPr>
        <p:spPr>
          <a:xfrm>
            <a:off x="680321" y="2336873"/>
            <a:ext cx="9613861" cy="3979260"/>
          </a:xfrm>
        </p:spPr>
        <p:txBody>
          <a:bodyPr>
            <a:normAutofit lnSpcReduction="10000"/>
          </a:bodyPr>
          <a:lstStyle/>
          <a:p>
            <a:r>
              <a:rPr lang="en-US" dirty="0"/>
              <a:t>What do reproducible workflows look like?</a:t>
            </a:r>
          </a:p>
          <a:p>
            <a:r>
              <a:rPr lang="en-US" dirty="0"/>
              <a:t>Example of how </a:t>
            </a:r>
            <a:r>
              <a:rPr lang="en-US" dirty="0" err="1"/>
              <a:t>Github</a:t>
            </a:r>
            <a:r>
              <a:rPr lang="en-US" dirty="0"/>
              <a:t> can help with that</a:t>
            </a:r>
          </a:p>
          <a:p>
            <a:r>
              <a:rPr lang="en-US" dirty="0"/>
              <a:t>What is Git?</a:t>
            </a:r>
          </a:p>
          <a:p>
            <a:r>
              <a:rPr lang="en-US" dirty="0"/>
              <a:t>Different ways of using </a:t>
            </a:r>
            <a:r>
              <a:rPr lang="en-US" dirty="0" err="1"/>
              <a:t>Github</a:t>
            </a:r>
            <a:endParaRPr lang="en-US" dirty="0"/>
          </a:p>
          <a:p>
            <a:r>
              <a:rPr lang="en-US" dirty="0"/>
              <a:t>Git terminology and basics </a:t>
            </a:r>
          </a:p>
          <a:p>
            <a:r>
              <a:rPr lang="en-US" dirty="0"/>
              <a:t>Using </a:t>
            </a:r>
            <a:r>
              <a:rPr lang="en-US" dirty="0" err="1"/>
              <a:t>Github</a:t>
            </a:r>
            <a:r>
              <a:rPr lang="en-US" dirty="0"/>
              <a:t> for your own projects</a:t>
            </a:r>
          </a:p>
          <a:p>
            <a:r>
              <a:rPr lang="en-US" dirty="0"/>
              <a:t>Use </a:t>
            </a:r>
            <a:r>
              <a:rPr lang="en-US" dirty="0" err="1"/>
              <a:t>Github</a:t>
            </a:r>
            <a:r>
              <a:rPr lang="en-US" dirty="0"/>
              <a:t> for collaborations</a:t>
            </a:r>
          </a:p>
          <a:p>
            <a:r>
              <a:rPr lang="en-US" dirty="0"/>
              <a:t>Troubleshooting</a:t>
            </a:r>
          </a:p>
          <a:p>
            <a:r>
              <a:rPr lang="en-US" dirty="0" err="1"/>
              <a:t>Github</a:t>
            </a:r>
            <a:r>
              <a:rPr lang="en-US" dirty="0"/>
              <a:t> in RStudio</a:t>
            </a:r>
          </a:p>
          <a:p>
            <a:endParaRPr lang="en-GB" dirty="0"/>
          </a:p>
        </p:txBody>
      </p:sp>
    </p:spTree>
    <p:extLst>
      <p:ext uri="{BB962C8B-B14F-4D97-AF65-F5344CB8AC3E}">
        <p14:creationId xmlns:p14="http://schemas.microsoft.com/office/powerpoint/2010/main" val="100476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ADB4-E71E-9514-B247-8B77B8D6AB06}"/>
              </a:ext>
            </a:extLst>
          </p:cNvPr>
          <p:cNvSpPr>
            <a:spLocks noGrp="1"/>
          </p:cNvSpPr>
          <p:nvPr>
            <p:ph type="title"/>
          </p:nvPr>
        </p:nvSpPr>
        <p:spPr/>
        <p:txBody>
          <a:bodyPr/>
          <a:lstStyle/>
          <a:p>
            <a:r>
              <a:rPr lang="en-US" dirty="0"/>
              <a:t>Exemptions</a:t>
            </a:r>
            <a:endParaRPr lang="en-GB" dirty="0"/>
          </a:p>
        </p:txBody>
      </p:sp>
      <p:sp>
        <p:nvSpPr>
          <p:cNvPr id="3" name="Content Placeholder 2">
            <a:extLst>
              <a:ext uri="{FF2B5EF4-FFF2-40B4-BE49-F238E27FC236}">
                <a16:creationId xmlns:a16="http://schemas.microsoft.com/office/drawing/2014/main" id="{78596C4A-926F-5552-55BD-C3C75F76BE65}"/>
              </a:ext>
            </a:extLst>
          </p:cNvPr>
          <p:cNvSpPr>
            <a:spLocks noGrp="1"/>
          </p:cNvSpPr>
          <p:nvPr>
            <p:ph idx="1"/>
          </p:nvPr>
        </p:nvSpPr>
        <p:spPr/>
        <p:txBody>
          <a:bodyPr/>
          <a:lstStyle/>
          <a:p>
            <a:r>
              <a:rPr lang="en-US" dirty="0"/>
              <a:t>Sensitive human data</a:t>
            </a:r>
          </a:p>
          <a:p>
            <a:r>
              <a:rPr lang="en-US" dirty="0"/>
              <a:t>Endangered species</a:t>
            </a:r>
          </a:p>
          <a:p>
            <a:r>
              <a:rPr lang="en-US" dirty="0"/>
              <a:t>Long-term research data</a:t>
            </a:r>
          </a:p>
          <a:p>
            <a:r>
              <a:rPr lang="en-US" dirty="0"/>
              <a:t>Indigenous recognition</a:t>
            </a:r>
            <a:endParaRPr lang="en-GB" dirty="0"/>
          </a:p>
        </p:txBody>
      </p:sp>
    </p:spTree>
    <p:extLst>
      <p:ext uri="{BB962C8B-B14F-4D97-AF65-F5344CB8AC3E}">
        <p14:creationId xmlns:p14="http://schemas.microsoft.com/office/powerpoint/2010/main" val="2515269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16C1DE-5158-9D54-A3CE-8FB105C57C62}"/>
              </a:ext>
            </a:extLst>
          </p:cNvPr>
          <p:cNvSpPr>
            <a:spLocks noGrp="1"/>
          </p:cNvSpPr>
          <p:nvPr>
            <p:ph type="title"/>
          </p:nvPr>
        </p:nvSpPr>
        <p:spPr/>
        <p:txBody>
          <a:bodyPr/>
          <a:lstStyle/>
          <a:p>
            <a:r>
              <a:rPr lang="en-US" dirty="0"/>
              <a:t>Questions? Comments?</a:t>
            </a:r>
            <a:endParaRPr lang="en-GB" dirty="0"/>
          </a:p>
        </p:txBody>
      </p:sp>
      <p:sp>
        <p:nvSpPr>
          <p:cNvPr id="5" name="Text Placeholder 4">
            <a:extLst>
              <a:ext uri="{FF2B5EF4-FFF2-40B4-BE49-F238E27FC236}">
                <a16:creationId xmlns:a16="http://schemas.microsoft.com/office/drawing/2014/main" id="{0116F522-B249-66C3-2628-E45ACAFD603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682301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A8A34-2963-B1FC-48F7-24D0E727FE15}"/>
              </a:ext>
            </a:extLst>
          </p:cNvPr>
          <p:cNvSpPr>
            <a:spLocks noGrp="1"/>
          </p:cNvSpPr>
          <p:nvPr>
            <p:ph type="title"/>
          </p:nvPr>
        </p:nvSpPr>
        <p:spPr/>
        <p:txBody>
          <a:bodyPr/>
          <a:lstStyle/>
          <a:p>
            <a:r>
              <a:rPr lang="en-US" dirty="0"/>
              <a:t>An example of my workflow</a:t>
            </a:r>
            <a:endParaRPr lang="en-GB" dirty="0"/>
          </a:p>
        </p:txBody>
      </p:sp>
      <p:sp>
        <p:nvSpPr>
          <p:cNvPr id="3" name="Content Placeholder 2">
            <a:extLst>
              <a:ext uri="{FF2B5EF4-FFF2-40B4-BE49-F238E27FC236}">
                <a16:creationId xmlns:a16="http://schemas.microsoft.com/office/drawing/2014/main" id="{129F378C-70D5-EE83-BF6B-F4E72E302A17}"/>
              </a:ext>
            </a:extLst>
          </p:cNvPr>
          <p:cNvSpPr>
            <a:spLocks noGrp="1"/>
          </p:cNvSpPr>
          <p:nvPr>
            <p:ph idx="1"/>
          </p:nvPr>
        </p:nvSpPr>
        <p:spPr/>
        <p:txBody>
          <a:bodyPr/>
          <a:lstStyle/>
          <a:p>
            <a:r>
              <a:rPr lang="en-GB" dirty="0">
                <a:hlinkClick r:id="rId2"/>
              </a:rPr>
              <a:t>https://github.com/AlexMielke1988/Mielke-Carvalho_Chimpanzee-Play</a:t>
            </a:r>
            <a:endParaRPr lang="en-GB" dirty="0"/>
          </a:p>
        </p:txBody>
      </p:sp>
    </p:spTree>
    <p:extLst>
      <p:ext uri="{BB962C8B-B14F-4D97-AF65-F5344CB8AC3E}">
        <p14:creationId xmlns:p14="http://schemas.microsoft.com/office/powerpoint/2010/main" val="647857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16C1DE-5158-9D54-A3CE-8FB105C57C62}"/>
              </a:ext>
            </a:extLst>
          </p:cNvPr>
          <p:cNvSpPr>
            <a:spLocks noGrp="1"/>
          </p:cNvSpPr>
          <p:nvPr>
            <p:ph type="title"/>
          </p:nvPr>
        </p:nvSpPr>
        <p:spPr/>
        <p:txBody>
          <a:bodyPr/>
          <a:lstStyle/>
          <a:p>
            <a:r>
              <a:rPr lang="en-US" dirty="0"/>
              <a:t>Questions? Comments?</a:t>
            </a:r>
            <a:endParaRPr lang="en-GB" dirty="0"/>
          </a:p>
        </p:txBody>
      </p:sp>
      <p:sp>
        <p:nvSpPr>
          <p:cNvPr id="5" name="Text Placeholder 4">
            <a:extLst>
              <a:ext uri="{FF2B5EF4-FFF2-40B4-BE49-F238E27FC236}">
                <a16:creationId xmlns:a16="http://schemas.microsoft.com/office/drawing/2014/main" id="{0116F522-B249-66C3-2628-E45ACAFD603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036834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29264-B200-F1D3-EE4E-7728022FBFA2}"/>
              </a:ext>
            </a:extLst>
          </p:cNvPr>
          <p:cNvSpPr>
            <a:spLocks noGrp="1"/>
          </p:cNvSpPr>
          <p:nvPr>
            <p:ph type="title"/>
          </p:nvPr>
        </p:nvSpPr>
        <p:spPr/>
        <p:txBody>
          <a:bodyPr/>
          <a:lstStyle/>
          <a:p>
            <a:r>
              <a:rPr lang="en-US" dirty="0"/>
              <a:t>What is Git?</a:t>
            </a:r>
            <a:endParaRPr lang="en-GB" dirty="0"/>
          </a:p>
        </p:txBody>
      </p:sp>
      <p:sp>
        <p:nvSpPr>
          <p:cNvPr id="3" name="Content Placeholder 2">
            <a:extLst>
              <a:ext uri="{FF2B5EF4-FFF2-40B4-BE49-F238E27FC236}">
                <a16:creationId xmlns:a16="http://schemas.microsoft.com/office/drawing/2014/main" id="{5550A202-A1E1-992E-024F-2E9DDCFF55E4}"/>
              </a:ext>
            </a:extLst>
          </p:cNvPr>
          <p:cNvSpPr>
            <a:spLocks noGrp="1"/>
          </p:cNvSpPr>
          <p:nvPr>
            <p:ph idx="1"/>
          </p:nvPr>
        </p:nvSpPr>
        <p:spPr/>
        <p:txBody>
          <a:bodyPr>
            <a:normAutofit/>
          </a:bodyPr>
          <a:lstStyle/>
          <a:p>
            <a:r>
              <a:rPr lang="en-US" sz="2800" dirty="0"/>
              <a:t>Git is a version control system</a:t>
            </a:r>
          </a:p>
          <a:p>
            <a:r>
              <a:rPr lang="en-US" sz="2800" dirty="0"/>
              <a:t>Tracks changes to files</a:t>
            </a:r>
          </a:p>
          <a:p>
            <a:r>
              <a:rPr lang="en-US" sz="2800" dirty="0"/>
              <a:t>Lets users see what changes were made, when, by whom, and why</a:t>
            </a:r>
          </a:p>
          <a:p>
            <a:r>
              <a:rPr lang="en-US" sz="2800" dirty="0"/>
              <a:t>Allows you to revert back to previous versions</a:t>
            </a:r>
            <a:endParaRPr lang="en-GB" sz="2800" dirty="0"/>
          </a:p>
        </p:txBody>
      </p:sp>
    </p:spTree>
    <p:extLst>
      <p:ext uri="{BB962C8B-B14F-4D97-AF65-F5344CB8AC3E}">
        <p14:creationId xmlns:p14="http://schemas.microsoft.com/office/powerpoint/2010/main" val="16688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4F22677B-3121-7D70-378C-4D85B4683F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995"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B516DDF-C79F-4A5B-3D87-4BA8211A7E04}"/>
              </a:ext>
            </a:extLst>
          </p:cNvPr>
          <p:cNvPicPr>
            <a:picLocks noChangeAspect="1"/>
          </p:cNvPicPr>
          <p:nvPr/>
        </p:nvPicPr>
        <p:blipFill>
          <a:blip r:embed="rId3"/>
          <a:stretch>
            <a:fillRect/>
          </a:stretch>
        </p:blipFill>
        <p:spPr>
          <a:xfrm>
            <a:off x="7147049" y="0"/>
            <a:ext cx="2809112" cy="6858000"/>
          </a:xfrm>
          <a:prstGeom prst="rect">
            <a:avLst/>
          </a:prstGeom>
        </p:spPr>
      </p:pic>
    </p:spTree>
    <p:extLst>
      <p:ext uri="{BB962C8B-B14F-4D97-AF65-F5344CB8AC3E}">
        <p14:creationId xmlns:p14="http://schemas.microsoft.com/office/powerpoint/2010/main" val="293459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29264-B200-F1D3-EE4E-7728022FBFA2}"/>
              </a:ext>
            </a:extLst>
          </p:cNvPr>
          <p:cNvSpPr>
            <a:spLocks noGrp="1"/>
          </p:cNvSpPr>
          <p:nvPr>
            <p:ph type="title"/>
          </p:nvPr>
        </p:nvSpPr>
        <p:spPr/>
        <p:txBody>
          <a:bodyPr/>
          <a:lstStyle/>
          <a:p>
            <a:r>
              <a:rPr lang="en-US" dirty="0"/>
              <a:t>What is Git?</a:t>
            </a:r>
            <a:endParaRPr lang="en-GB" dirty="0"/>
          </a:p>
        </p:txBody>
      </p:sp>
      <p:sp>
        <p:nvSpPr>
          <p:cNvPr id="3" name="Content Placeholder 2">
            <a:extLst>
              <a:ext uri="{FF2B5EF4-FFF2-40B4-BE49-F238E27FC236}">
                <a16:creationId xmlns:a16="http://schemas.microsoft.com/office/drawing/2014/main" id="{5550A202-A1E1-992E-024F-2E9DDCFF55E4}"/>
              </a:ext>
            </a:extLst>
          </p:cNvPr>
          <p:cNvSpPr>
            <a:spLocks noGrp="1"/>
          </p:cNvSpPr>
          <p:nvPr>
            <p:ph idx="1"/>
          </p:nvPr>
        </p:nvSpPr>
        <p:spPr/>
        <p:txBody>
          <a:bodyPr>
            <a:normAutofit/>
          </a:bodyPr>
          <a:lstStyle/>
          <a:p>
            <a:r>
              <a:rPr lang="en-US" sz="2800" dirty="0"/>
              <a:t>Git is a version control system</a:t>
            </a:r>
          </a:p>
          <a:p>
            <a:r>
              <a:rPr lang="en-US" sz="2800" dirty="0"/>
              <a:t>Tracks changes to files</a:t>
            </a:r>
          </a:p>
          <a:p>
            <a:r>
              <a:rPr lang="en-US" sz="2800" dirty="0"/>
              <a:t>Lets users see what changes were made, when, by whom, and why</a:t>
            </a:r>
          </a:p>
          <a:p>
            <a:r>
              <a:rPr lang="en-US" sz="2800" dirty="0"/>
              <a:t>Allows you to revert back to previous versions</a:t>
            </a:r>
          </a:p>
          <a:p>
            <a:r>
              <a:rPr lang="en-US" sz="2800" dirty="0"/>
              <a:t>Version control for all different data types and code</a:t>
            </a:r>
          </a:p>
          <a:p>
            <a:pPr marL="0" indent="0">
              <a:buNone/>
            </a:pPr>
            <a:endParaRPr lang="en-US" sz="2800" dirty="0"/>
          </a:p>
        </p:txBody>
      </p:sp>
    </p:spTree>
    <p:extLst>
      <p:ext uri="{BB962C8B-B14F-4D97-AF65-F5344CB8AC3E}">
        <p14:creationId xmlns:p14="http://schemas.microsoft.com/office/powerpoint/2010/main" val="19810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2AFD-E06A-D880-28BB-D0F78D5F4249}"/>
              </a:ext>
            </a:extLst>
          </p:cNvPr>
          <p:cNvSpPr>
            <a:spLocks noGrp="1"/>
          </p:cNvSpPr>
          <p:nvPr>
            <p:ph type="title"/>
          </p:nvPr>
        </p:nvSpPr>
        <p:spPr/>
        <p:txBody>
          <a:bodyPr/>
          <a:lstStyle/>
          <a:p>
            <a:r>
              <a:rPr lang="en-US" dirty="0"/>
              <a:t>What is Git?</a:t>
            </a:r>
            <a:endParaRPr lang="en-GB" dirty="0"/>
          </a:p>
        </p:txBody>
      </p:sp>
      <p:pic>
        <p:nvPicPr>
          <p:cNvPr id="7" name="Picture 6">
            <a:extLst>
              <a:ext uri="{FF2B5EF4-FFF2-40B4-BE49-F238E27FC236}">
                <a16:creationId xmlns:a16="http://schemas.microsoft.com/office/drawing/2014/main" id="{AF6FBE9A-1E58-971C-62B3-D2D59ADA989F}"/>
              </a:ext>
            </a:extLst>
          </p:cNvPr>
          <p:cNvPicPr>
            <a:picLocks noChangeAspect="1"/>
          </p:cNvPicPr>
          <p:nvPr/>
        </p:nvPicPr>
        <p:blipFill rotWithShape="1">
          <a:blip r:embed="rId2"/>
          <a:srcRect r="60814" b="15602"/>
          <a:stretch/>
        </p:blipFill>
        <p:spPr>
          <a:xfrm>
            <a:off x="680321" y="2236100"/>
            <a:ext cx="2971472" cy="4003926"/>
          </a:xfrm>
          <a:prstGeom prst="rect">
            <a:avLst/>
          </a:prstGeom>
        </p:spPr>
      </p:pic>
      <p:pic>
        <p:nvPicPr>
          <p:cNvPr id="9" name="Picture 8">
            <a:extLst>
              <a:ext uri="{FF2B5EF4-FFF2-40B4-BE49-F238E27FC236}">
                <a16:creationId xmlns:a16="http://schemas.microsoft.com/office/drawing/2014/main" id="{CBD84038-2DEE-E92A-13B9-E8B55786C74C}"/>
              </a:ext>
            </a:extLst>
          </p:cNvPr>
          <p:cNvPicPr>
            <a:picLocks noChangeAspect="1"/>
          </p:cNvPicPr>
          <p:nvPr/>
        </p:nvPicPr>
        <p:blipFill rotWithShape="1">
          <a:blip r:embed="rId3"/>
          <a:srcRect r="73653"/>
          <a:stretch/>
        </p:blipFill>
        <p:spPr>
          <a:xfrm>
            <a:off x="8361560" y="3442614"/>
            <a:ext cx="1932622" cy="1590897"/>
          </a:xfrm>
          <a:prstGeom prst="rect">
            <a:avLst/>
          </a:prstGeom>
        </p:spPr>
      </p:pic>
      <p:cxnSp>
        <p:nvCxnSpPr>
          <p:cNvPr id="11" name="Straight Arrow Connector 10">
            <a:extLst>
              <a:ext uri="{FF2B5EF4-FFF2-40B4-BE49-F238E27FC236}">
                <a16:creationId xmlns:a16="http://schemas.microsoft.com/office/drawing/2014/main" id="{18E95D6F-FDA9-9AC7-3134-8E4D7AE959DF}"/>
              </a:ext>
            </a:extLst>
          </p:cNvPr>
          <p:cNvCxnSpPr/>
          <p:nvPr/>
        </p:nvCxnSpPr>
        <p:spPr>
          <a:xfrm>
            <a:off x="3818374" y="4230356"/>
            <a:ext cx="444137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5F7C19C-2959-B7CF-83DF-81DAB05497BD}"/>
              </a:ext>
            </a:extLst>
          </p:cNvPr>
          <p:cNvSpPr txBox="1"/>
          <p:nvPr/>
        </p:nvSpPr>
        <p:spPr>
          <a:xfrm>
            <a:off x="7326361" y="5153891"/>
            <a:ext cx="4003019" cy="461665"/>
          </a:xfrm>
          <a:prstGeom prst="rect">
            <a:avLst/>
          </a:prstGeom>
          <a:noFill/>
        </p:spPr>
        <p:txBody>
          <a:bodyPr wrap="none" rtlCol="0">
            <a:spAutoFit/>
          </a:bodyPr>
          <a:lstStyle/>
          <a:p>
            <a:r>
              <a:rPr lang="en-US" sz="2400" dirty="0"/>
              <a:t>Multiple simultaneous users</a:t>
            </a:r>
            <a:endParaRPr lang="en-GB" sz="2400" dirty="0"/>
          </a:p>
        </p:txBody>
      </p:sp>
      <p:sp>
        <p:nvSpPr>
          <p:cNvPr id="13" name="TextBox 12">
            <a:extLst>
              <a:ext uri="{FF2B5EF4-FFF2-40B4-BE49-F238E27FC236}">
                <a16:creationId xmlns:a16="http://schemas.microsoft.com/office/drawing/2014/main" id="{2874CC41-FB8A-2E52-F924-7805E9B0748C}"/>
              </a:ext>
            </a:extLst>
          </p:cNvPr>
          <p:cNvSpPr txBox="1"/>
          <p:nvPr/>
        </p:nvSpPr>
        <p:spPr>
          <a:xfrm>
            <a:off x="1393281" y="6240026"/>
            <a:ext cx="1545551" cy="461665"/>
          </a:xfrm>
          <a:prstGeom prst="rect">
            <a:avLst/>
          </a:prstGeom>
          <a:noFill/>
        </p:spPr>
        <p:txBody>
          <a:bodyPr wrap="none" rtlCol="0">
            <a:spAutoFit/>
          </a:bodyPr>
          <a:lstStyle/>
          <a:p>
            <a:r>
              <a:rPr lang="en-US" sz="2400" dirty="0"/>
              <a:t>Your mess</a:t>
            </a:r>
            <a:endParaRPr lang="en-GB" sz="2400" dirty="0"/>
          </a:p>
        </p:txBody>
      </p:sp>
    </p:spTree>
    <p:extLst>
      <p:ext uri="{BB962C8B-B14F-4D97-AF65-F5344CB8AC3E}">
        <p14:creationId xmlns:p14="http://schemas.microsoft.com/office/powerpoint/2010/main" val="395829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29264-B200-F1D3-EE4E-7728022FBFA2}"/>
              </a:ext>
            </a:extLst>
          </p:cNvPr>
          <p:cNvSpPr>
            <a:spLocks noGrp="1"/>
          </p:cNvSpPr>
          <p:nvPr>
            <p:ph type="title"/>
          </p:nvPr>
        </p:nvSpPr>
        <p:spPr/>
        <p:txBody>
          <a:bodyPr/>
          <a:lstStyle/>
          <a:p>
            <a:r>
              <a:rPr lang="en-US" dirty="0"/>
              <a:t>What is Git?</a:t>
            </a:r>
            <a:endParaRPr lang="en-GB" dirty="0"/>
          </a:p>
        </p:txBody>
      </p:sp>
      <p:sp>
        <p:nvSpPr>
          <p:cNvPr id="3" name="Content Placeholder 2">
            <a:extLst>
              <a:ext uri="{FF2B5EF4-FFF2-40B4-BE49-F238E27FC236}">
                <a16:creationId xmlns:a16="http://schemas.microsoft.com/office/drawing/2014/main" id="{5550A202-A1E1-992E-024F-2E9DDCFF55E4}"/>
              </a:ext>
            </a:extLst>
          </p:cNvPr>
          <p:cNvSpPr>
            <a:spLocks noGrp="1"/>
          </p:cNvSpPr>
          <p:nvPr>
            <p:ph idx="1"/>
          </p:nvPr>
        </p:nvSpPr>
        <p:spPr>
          <a:xfrm>
            <a:off x="680321" y="2336873"/>
            <a:ext cx="9613861" cy="4100872"/>
          </a:xfrm>
        </p:spPr>
        <p:txBody>
          <a:bodyPr>
            <a:normAutofit/>
          </a:bodyPr>
          <a:lstStyle/>
          <a:p>
            <a:r>
              <a:rPr lang="en-US" sz="2800" dirty="0"/>
              <a:t>Git is a version control system</a:t>
            </a:r>
          </a:p>
          <a:p>
            <a:r>
              <a:rPr lang="en-US" sz="2800" dirty="0"/>
              <a:t>Tracks changes to files</a:t>
            </a:r>
          </a:p>
          <a:p>
            <a:r>
              <a:rPr lang="en-US" sz="2800" dirty="0"/>
              <a:t>Lets users see what changes were made, when, by whom, and why</a:t>
            </a:r>
          </a:p>
          <a:p>
            <a:r>
              <a:rPr lang="en-US" sz="2800" dirty="0"/>
              <a:t>Allows you to revert back to previous versions</a:t>
            </a:r>
          </a:p>
          <a:p>
            <a:r>
              <a:rPr lang="en-US" sz="2800" dirty="0"/>
              <a:t>Version control for all different data types and code</a:t>
            </a:r>
          </a:p>
          <a:p>
            <a:r>
              <a:rPr lang="en-US" sz="2800" dirty="0" err="1"/>
              <a:t>Github</a:t>
            </a:r>
            <a:r>
              <a:rPr lang="en-US" sz="2800" dirty="0"/>
              <a:t> is to Git what RStudio is to R – one of many User Interfaces to facilitate use</a:t>
            </a:r>
          </a:p>
          <a:p>
            <a:pPr marL="0" indent="0">
              <a:buNone/>
            </a:pPr>
            <a:endParaRPr lang="en-US" sz="2800" dirty="0"/>
          </a:p>
        </p:txBody>
      </p:sp>
    </p:spTree>
    <p:extLst>
      <p:ext uri="{BB962C8B-B14F-4D97-AF65-F5344CB8AC3E}">
        <p14:creationId xmlns:p14="http://schemas.microsoft.com/office/powerpoint/2010/main" val="2095352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2F199-92C8-6D9C-CD37-73D820C91091}"/>
              </a:ext>
            </a:extLst>
          </p:cNvPr>
          <p:cNvSpPr>
            <a:spLocks noGrp="1"/>
          </p:cNvSpPr>
          <p:nvPr>
            <p:ph type="title"/>
          </p:nvPr>
        </p:nvSpPr>
        <p:spPr/>
        <p:txBody>
          <a:bodyPr/>
          <a:lstStyle/>
          <a:p>
            <a:r>
              <a:rPr lang="en-US" dirty="0"/>
              <a:t>Ways to use GitHub</a:t>
            </a:r>
            <a:endParaRPr lang="en-GB" dirty="0"/>
          </a:p>
        </p:txBody>
      </p:sp>
      <p:sp>
        <p:nvSpPr>
          <p:cNvPr id="3" name="Content Placeholder 2">
            <a:extLst>
              <a:ext uri="{FF2B5EF4-FFF2-40B4-BE49-F238E27FC236}">
                <a16:creationId xmlns:a16="http://schemas.microsoft.com/office/drawing/2014/main" id="{DA2A7DEE-C722-49A4-DE9C-0A446FF82E8A}"/>
              </a:ext>
            </a:extLst>
          </p:cNvPr>
          <p:cNvSpPr>
            <a:spLocks noGrp="1"/>
          </p:cNvSpPr>
          <p:nvPr>
            <p:ph idx="1"/>
          </p:nvPr>
        </p:nvSpPr>
        <p:spPr/>
        <p:txBody>
          <a:bodyPr/>
          <a:lstStyle/>
          <a:p>
            <a:r>
              <a:rPr lang="en-US" dirty="0"/>
              <a:t>‘Dropbox with accountability’ – One user, potentially multiple machines, backup your project and organize your files, private</a:t>
            </a:r>
            <a:endParaRPr lang="en-GB" dirty="0"/>
          </a:p>
        </p:txBody>
      </p:sp>
      <p:pic>
        <p:nvPicPr>
          <p:cNvPr id="5" name="Picture 4">
            <a:extLst>
              <a:ext uri="{FF2B5EF4-FFF2-40B4-BE49-F238E27FC236}">
                <a16:creationId xmlns:a16="http://schemas.microsoft.com/office/drawing/2014/main" id="{518966AA-56E0-0CBC-ED58-7BEFE8AE7010}"/>
              </a:ext>
            </a:extLst>
          </p:cNvPr>
          <p:cNvPicPr>
            <a:picLocks noChangeAspect="1"/>
          </p:cNvPicPr>
          <p:nvPr/>
        </p:nvPicPr>
        <p:blipFill rotWithShape="1">
          <a:blip r:embed="rId2"/>
          <a:srcRect r="59054"/>
          <a:stretch/>
        </p:blipFill>
        <p:spPr>
          <a:xfrm>
            <a:off x="337545" y="3323385"/>
            <a:ext cx="3120546" cy="3400900"/>
          </a:xfrm>
          <a:prstGeom prst="rect">
            <a:avLst/>
          </a:prstGeom>
        </p:spPr>
      </p:pic>
      <p:pic>
        <p:nvPicPr>
          <p:cNvPr id="9" name="Picture 8">
            <a:extLst>
              <a:ext uri="{FF2B5EF4-FFF2-40B4-BE49-F238E27FC236}">
                <a16:creationId xmlns:a16="http://schemas.microsoft.com/office/drawing/2014/main" id="{1694F54F-BCFE-0E80-0A05-DC4036DB3C36}"/>
              </a:ext>
            </a:extLst>
          </p:cNvPr>
          <p:cNvPicPr>
            <a:picLocks noChangeAspect="1"/>
          </p:cNvPicPr>
          <p:nvPr/>
        </p:nvPicPr>
        <p:blipFill>
          <a:blip r:embed="rId3"/>
          <a:stretch>
            <a:fillRect/>
          </a:stretch>
        </p:blipFill>
        <p:spPr>
          <a:xfrm>
            <a:off x="4801711" y="3323385"/>
            <a:ext cx="6605198" cy="3363170"/>
          </a:xfrm>
          <a:prstGeom prst="rect">
            <a:avLst/>
          </a:prstGeom>
        </p:spPr>
      </p:pic>
    </p:spTree>
    <p:extLst>
      <p:ext uri="{BB962C8B-B14F-4D97-AF65-F5344CB8AC3E}">
        <p14:creationId xmlns:p14="http://schemas.microsoft.com/office/powerpoint/2010/main" val="274363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5F63B-7E5A-75C7-78F7-91611D7CB0FF}"/>
              </a:ext>
            </a:extLst>
          </p:cNvPr>
          <p:cNvSpPr>
            <a:spLocks noGrp="1"/>
          </p:cNvSpPr>
          <p:nvPr>
            <p:ph type="title"/>
          </p:nvPr>
        </p:nvSpPr>
        <p:spPr/>
        <p:txBody>
          <a:bodyPr/>
          <a:lstStyle/>
          <a:p>
            <a:r>
              <a:rPr lang="en-US" dirty="0"/>
              <a:t>A lot of resources</a:t>
            </a:r>
            <a:endParaRPr lang="en-GB" dirty="0"/>
          </a:p>
        </p:txBody>
      </p:sp>
      <p:sp>
        <p:nvSpPr>
          <p:cNvPr id="3" name="Content Placeholder 2">
            <a:extLst>
              <a:ext uri="{FF2B5EF4-FFF2-40B4-BE49-F238E27FC236}">
                <a16:creationId xmlns:a16="http://schemas.microsoft.com/office/drawing/2014/main" id="{5F89F827-514D-B54D-105D-5EFB547DB807}"/>
              </a:ext>
            </a:extLst>
          </p:cNvPr>
          <p:cNvSpPr>
            <a:spLocks noGrp="1"/>
          </p:cNvSpPr>
          <p:nvPr>
            <p:ph idx="1"/>
          </p:nvPr>
        </p:nvSpPr>
        <p:spPr>
          <a:xfrm>
            <a:off x="680321" y="2311473"/>
            <a:ext cx="9613861" cy="3599316"/>
          </a:xfrm>
        </p:spPr>
        <p:txBody>
          <a:bodyPr/>
          <a:lstStyle/>
          <a:p>
            <a:r>
              <a:rPr lang="en-GB" dirty="0"/>
              <a:t>I will collect some of them on the </a:t>
            </a:r>
            <a:r>
              <a:rPr lang="en-GB" dirty="0" err="1"/>
              <a:t>Github</a:t>
            </a:r>
            <a:r>
              <a:rPr lang="en-GB" dirty="0"/>
              <a:t> page and after put them on </a:t>
            </a:r>
            <a:r>
              <a:rPr lang="en-GB" dirty="0" err="1"/>
              <a:t>Sharepoint</a:t>
            </a:r>
            <a:endParaRPr lang="en-GB" dirty="0"/>
          </a:p>
          <a:p>
            <a:r>
              <a:rPr lang="en-GB" dirty="0"/>
              <a:t>Society for Open, Reliable and Transparent Ecology and Evolutionary Biology: https://www.sortee.org/</a:t>
            </a:r>
          </a:p>
        </p:txBody>
      </p:sp>
      <p:pic>
        <p:nvPicPr>
          <p:cNvPr id="5" name="Picture 4">
            <a:extLst>
              <a:ext uri="{FF2B5EF4-FFF2-40B4-BE49-F238E27FC236}">
                <a16:creationId xmlns:a16="http://schemas.microsoft.com/office/drawing/2014/main" id="{77302C37-952A-0206-BF00-938127BB8BD0}"/>
              </a:ext>
            </a:extLst>
          </p:cNvPr>
          <p:cNvPicPr>
            <a:picLocks noChangeAspect="1"/>
          </p:cNvPicPr>
          <p:nvPr/>
        </p:nvPicPr>
        <p:blipFill>
          <a:blip r:embed="rId2"/>
          <a:stretch>
            <a:fillRect/>
          </a:stretch>
        </p:blipFill>
        <p:spPr>
          <a:xfrm>
            <a:off x="8367322" y="3673823"/>
            <a:ext cx="3353268" cy="1209844"/>
          </a:xfrm>
          <a:prstGeom prst="rect">
            <a:avLst/>
          </a:prstGeom>
        </p:spPr>
      </p:pic>
    </p:spTree>
    <p:extLst>
      <p:ext uri="{BB962C8B-B14F-4D97-AF65-F5344CB8AC3E}">
        <p14:creationId xmlns:p14="http://schemas.microsoft.com/office/powerpoint/2010/main" val="2784712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32734D-FD69-E2BC-7992-4A9396827A63}"/>
              </a:ext>
            </a:extLst>
          </p:cNvPr>
          <p:cNvPicPr>
            <a:picLocks noChangeAspect="1"/>
          </p:cNvPicPr>
          <p:nvPr/>
        </p:nvPicPr>
        <p:blipFill>
          <a:blip r:embed="rId2"/>
          <a:stretch>
            <a:fillRect/>
          </a:stretch>
        </p:blipFill>
        <p:spPr>
          <a:xfrm>
            <a:off x="0" y="1453208"/>
            <a:ext cx="12192000" cy="3951583"/>
          </a:xfrm>
          <a:prstGeom prst="rect">
            <a:avLst/>
          </a:prstGeom>
        </p:spPr>
      </p:pic>
    </p:spTree>
    <p:extLst>
      <p:ext uri="{BB962C8B-B14F-4D97-AF65-F5344CB8AC3E}">
        <p14:creationId xmlns:p14="http://schemas.microsoft.com/office/powerpoint/2010/main" val="1560635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2F199-92C8-6D9C-CD37-73D820C91091}"/>
              </a:ext>
            </a:extLst>
          </p:cNvPr>
          <p:cNvSpPr>
            <a:spLocks noGrp="1"/>
          </p:cNvSpPr>
          <p:nvPr>
            <p:ph type="title"/>
          </p:nvPr>
        </p:nvSpPr>
        <p:spPr/>
        <p:txBody>
          <a:bodyPr/>
          <a:lstStyle/>
          <a:p>
            <a:r>
              <a:rPr lang="en-US" dirty="0"/>
              <a:t>Ways to use GitHub</a:t>
            </a:r>
            <a:endParaRPr lang="en-GB" dirty="0"/>
          </a:p>
        </p:txBody>
      </p:sp>
      <p:sp>
        <p:nvSpPr>
          <p:cNvPr id="3" name="Content Placeholder 2">
            <a:extLst>
              <a:ext uri="{FF2B5EF4-FFF2-40B4-BE49-F238E27FC236}">
                <a16:creationId xmlns:a16="http://schemas.microsoft.com/office/drawing/2014/main" id="{DA2A7DEE-C722-49A4-DE9C-0A446FF82E8A}"/>
              </a:ext>
            </a:extLst>
          </p:cNvPr>
          <p:cNvSpPr>
            <a:spLocks noGrp="1"/>
          </p:cNvSpPr>
          <p:nvPr>
            <p:ph idx="1"/>
          </p:nvPr>
        </p:nvSpPr>
        <p:spPr>
          <a:xfrm>
            <a:off x="680321" y="2336873"/>
            <a:ext cx="8523969" cy="3599316"/>
          </a:xfrm>
        </p:spPr>
        <p:txBody>
          <a:bodyPr/>
          <a:lstStyle/>
          <a:p>
            <a:r>
              <a:rPr lang="en-US" dirty="0"/>
              <a:t>Collaboration – Multiple user, backup project and track changes, work on files simultaneously and integrate changes, private</a:t>
            </a:r>
            <a:endParaRPr lang="en-GB" dirty="0"/>
          </a:p>
        </p:txBody>
      </p:sp>
      <p:pic>
        <p:nvPicPr>
          <p:cNvPr id="7170" name="Picture 2" descr="Set up a repository - Azure DevOps | Microsoft Learn">
            <a:extLst>
              <a:ext uri="{FF2B5EF4-FFF2-40B4-BE49-F238E27FC236}">
                <a16:creationId xmlns:a16="http://schemas.microsoft.com/office/drawing/2014/main" id="{54429F41-7E09-0D08-7825-E0D41AC0C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321" y="3543407"/>
            <a:ext cx="4079278" cy="32139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A34F005-5D9A-7840-B93C-E4B859E3A8B5}"/>
              </a:ext>
            </a:extLst>
          </p:cNvPr>
          <p:cNvPicPr>
            <a:picLocks noChangeAspect="1"/>
          </p:cNvPicPr>
          <p:nvPr/>
        </p:nvPicPr>
        <p:blipFill rotWithShape="1">
          <a:blip r:embed="rId3"/>
          <a:srcRect b="32454"/>
          <a:stretch/>
        </p:blipFill>
        <p:spPr>
          <a:xfrm>
            <a:off x="9144508" y="2125094"/>
            <a:ext cx="2133282" cy="4632290"/>
          </a:xfrm>
          <a:prstGeom prst="rect">
            <a:avLst/>
          </a:prstGeom>
        </p:spPr>
      </p:pic>
    </p:spTree>
    <p:extLst>
      <p:ext uri="{BB962C8B-B14F-4D97-AF65-F5344CB8AC3E}">
        <p14:creationId xmlns:p14="http://schemas.microsoft.com/office/powerpoint/2010/main" val="384351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2F199-92C8-6D9C-CD37-73D820C91091}"/>
              </a:ext>
            </a:extLst>
          </p:cNvPr>
          <p:cNvSpPr>
            <a:spLocks noGrp="1"/>
          </p:cNvSpPr>
          <p:nvPr>
            <p:ph type="title"/>
          </p:nvPr>
        </p:nvSpPr>
        <p:spPr/>
        <p:txBody>
          <a:bodyPr/>
          <a:lstStyle/>
          <a:p>
            <a:r>
              <a:rPr lang="en-US" dirty="0"/>
              <a:t>Ways to use GitHub</a:t>
            </a:r>
            <a:endParaRPr lang="en-GB" dirty="0"/>
          </a:p>
        </p:txBody>
      </p:sp>
      <p:sp>
        <p:nvSpPr>
          <p:cNvPr id="3" name="Content Placeholder 2">
            <a:extLst>
              <a:ext uri="{FF2B5EF4-FFF2-40B4-BE49-F238E27FC236}">
                <a16:creationId xmlns:a16="http://schemas.microsoft.com/office/drawing/2014/main" id="{DA2A7DEE-C722-49A4-DE9C-0A446FF82E8A}"/>
              </a:ext>
            </a:extLst>
          </p:cNvPr>
          <p:cNvSpPr>
            <a:spLocks noGrp="1"/>
          </p:cNvSpPr>
          <p:nvPr>
            <p:ph idx="1"/>
          </p:nvPr>
        </p:nvSpPr>
        <p:spPr>
          <a:xfrm>
            <a:off x="680321" y="2336873"/>
            <a:ext cx="10135461" cy="3599316"/>
          </a:xfrm>
        </p:spPr>
        <p:txBody>
          <a:bodyPr/>
          <a:lstStyle/>
          <a:p>
            <a:r>
              <a:rPr lang="en-US" dirty="0"/>
              <a:t>Publication record – Public record of all (anonymized) raw data, processing steps, and analysis</a:t>
            </a:r>
            <a:endParaRPr lang="en-GB" dirty="0"/>
          </a:p>
        </p:txBody>
      </p:sp>
      <p:grpSp>
        <p:nvGrpSpPr>
          <p:cNvPr id="15" name="Group 14">
            <a:extLst>
              <a:ext uri="{FF2B5EF4-FFF2-40B4-BE49-F238E27FC236}">
                <a16:creationId xmlns:a16="http://schemas.microsoft.com/office/drawing/2014/main" id="{0894C946-730F-209C-B79C-BB1DA1C8954B}"/>
              </a:ext>
            </a:extLst>
          </p:cNvPr>
          <p:cNvGrpSpPr/>
          <p:nvPr/>
        </p:nvGrpSpPr>
        <p:grpSpPr>
          <a:xfrm>
            <a:off x="539288" y="3258128"/>
            <a:ext cx="10972391" cy="2248127"/>
            <a:chOff x="680321" y="4532747"/>
            <a:chExt cx="10972391" cy="2248127"/>
          </a:xfrm>
        </p:grpSpPr>
        <p:pic>
          <p:nvPicPr>
            <p:cNvPr id="4" name="Graphic 3" descr="Database outline">
              <a:extLst>
                <a:ext uri="{FF2B5EF4-FFF2-40B4-BE49-F238E27FC236}">
                  <a16:creationId xmlns:a16="http://schemas.microsoft.com/office/drawing/2014/main" id="{58CFC207-13BB-DD43-6B5F-05DB8C9850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2175" y="4532747"/>
              <a:ext cx="914400" cy="914400"/>
            </a:xfrm>
            <a:prstGeom prst="rect">
              <a:avLst/>
            </a:prstGeom>
          </p:spPr>
        </p:pic>
        <p:sp>
          <p:nvSpPr>
            <p:cNvPr id="5" name="TextBox 4">
              <a:extLst>
                <a:ext uri="{FF2B5EF4-FFF2-40B4-BE49-F238E27FC236}">
                  <a16:creationId xmlns:a16="http://schemas.microsoft.com/office/drawing/2014/main" id="{29F34B34-60A7-9135-30A6-2B83B1FFD8F6}"/>
                </a:ext>
              </a:extLst>
            </p:cNvPr>
            <p:cNvSpPr txBox="1"/>
            <p:nvPr/>
          </p:nvSpPr>
          <p:spPr>
            <a:xfrm>
              <a:off x="680321" y="5534379"/>
              <a:ext cx="2082059" cy="646331"/>
            </a:xfrm>
            <a:prstGeom prst="rect">
              <a:avLst/>
            </a:prstGeom>
            <a:noFill/>
          </p:spPr>
          <p:txBody>
            <a:bodyPr wrap="square" rtlCol="0">
              <a:spAutoFit/>
            </a:bodyPr>
            <a:lstStyle/>
            <a:p>
              <a:r>
                <a:rPr lang="en-US" dirty="0"/>
                <a:t>Raw data (anonymized)</a:t>
              </a:r>
              <a:endParaRPr lang="en-GB" dirty="0"/>
            </a:p>
          </p:txBody>
        </p:sp>
        <p:cxnSp>
          <p:nvCxnSpPr>
            <p:cNvPr id="6" name="Straight Arrow Connector 5">
              <a:extLst>
                <a:ext uri="{FF2B5EF4-FFF2-40B4-BE49-F238E27FC236}">
                  <a16:creationId xmlns:a16="http://schemas.microsoft.com/office/drawing/2014/main" id="{FE62DD98-C919-B421-B5B4-2613C2FB76C5}"/>
                </a:ext>
              </a:extLst>
            </p:cNvPr>
            <p:cNvCxnSpPr>
              <a:cxnSpLocks/>
            </p:cNvCxnSpPr>
            <p:nvPr/>
          </p:nvCxnSpPr>
          <p:spPr>
            <a:xfrm>
              <a:off x="1819564" y="5070764"/>
              <a:ext cx="159789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Web design with solid fill">
              <a:extLst>
                <a:ext uri="{FF2B5EF4-FFF2-40B4-BE49-F238E27FC236}">
                  <a16:creationId xmlns:a16="http://schemas.microsoft.com/office/drawing/2014/main" id="{144DDBE1-D640-2DC6-97C6-17772B70F7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70444" y="4613564"/>
              <a:ext cx="914400" cy="914400"/>
            </a:xfrm>
            <a:prstGeom prst="rect">
              <a:avLst/>
            </a:prstGeom>
          </p:spPr>
        </p:pic>
        <p:sp>
          <p:nvSpPr>
            <p:cNvPr id="8" name="TextBox 7">
              <a:extLst>
                <a:ext uri="{FF2B5EF4-FFF2-40B4-BE49-F238E27FC236}">
                  <a16:creationId xmlns:a16="http://schemas.microsoft.com/office/drawing/2014/main" id="{7D93492B-F515-464D-7250-1B7C3C63CB72}"/>
                </a:ext>
              </a:extLst>
            </p:cNvPr>
            <p:cNvSpPr txBox="1"/>
            <p:nvPr/>
          </p:nvSpPr>
          <p:spPr>
            <a:xfrm>
              <a:off x="3405192" y="5534379"/>
              <a:ext cx="1748699" cy="646331"/>
            </a:xfrm>
            <a:prstGeom prst="rect">
              <a:avLst/>
            </a:prstGeom>
            <a:noFill/>
          </p:spPr>
          <p:txBody>
            <a:bodyPr wrap="square" rtlCol="0">
              <a:spAutoFit/>
            </a:bodyPr>
            <a:lstStyle/>
            <a:p>
              <a:r>
                <a:rPr lang="en-US" dirty="0"/>
                <a:t>All processing steps</a:t>
              </a:r>
              <a:endParaRPr lang="en-GB" dirty="0"/>
            </a:p>
          </p:txBody>
        </p:sp>
        <p:cxnSp>
          <p:nvCxnSpPr>
            <p:cNvPr id="9" name="Straight Arrow Connector 8">
              <a:extLst>
                <a:ext uri="{FF2B5EF4-FFF2-40B4-BE49-F238E27FC236}">
                  <a16:creationId xmlns:a16="http://schemas.microsoft.com/office/drawing/2014/main" id="{1CE26037-D170-012B-19C3-B7B5CD1DB759}"/>
                </a:ext>
              </a:extLst>
            </p:cNvPr>
            <p:cNvCxnSpPr>
              <a:cxnSpLocks/>
            </p:cNvCxnSpPr>
            <p:nvPr/>
          </p:nvCxnSpPr>
          <p:spPr>
            <a:xfrm>
              <a:off x="4835237" y="5070764"/>
              <a:ext cx="159789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descr="Bar chart with solid fill">
              <a:extLst>
                <a:ext uri="{FF2B5EF4-FFF2-40B4-BE49-F238E27FC236}">
                  <a16:creationId xmlns:a16="http://schemas.microsoft.com/office/drawing/2014/main" id="{03E70EA4-0870-7465-293A-2CE3A1DABD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90146" y="4613564"/>
              <a:ext cx="914400" cy="914400"/>
            </a:xfrm>
            <a:prstGeom prst="rect">
              <a:avLst/>
            </a:prstGeom>
          </p:spPr>
        </p:pic>
        <p:sp>
          <p:nvSpPr>
            <p:cNvPr id="11" name="TextBox 10">
              <a:extLst>
                <a:ext uri="{FF2B5EF4-FFF2-40B4-BE49-F238E27FC236}">
                  <a16:creationId xmlns:a16="http://schemas.microsoft.com/office/drawing/2014/main" id="{BCEB5F72-1B42-AA7C-DDF1-8440D9A8674B}"/>
                </a:ext>
              </a:extLst>
            </p:cNvPr>
            <p:cNvSpPr txBox="1"/>
            <p:nvPr/>
          </p:nvSpPr>
          <p:spPr>
            <a:xfrm>
              <a:off x="6483341" y="5586303"/>
              <a:ext cx="1748699" cy="369332"/>
            </a:xfrm>
            <a:prstGeom prst="rect">
              <a:avLst/>
            </a:prstGeom>
            <a:noFill/>
          </p:spPr>
          <p:txBody>
            <a:bodyPr wrap="square" rtlCol="0">
              <a:spAutoFit/>
            </a:bodyPr>
            <a:lstStyle/>
            <a:p>
              <a:r>
                <a:rPr lang="en-US" dirty="0"/>
                <a:t>Analysis</a:t>
              </a:r>
              <a:endParaRPr lang="en-GB" dirty="0"/>
            </a:p>
          </p:txBody>
        </p:sp>
        <p:cxnSp>
          <p:nvCxnSpPr>
            <p:cNvPr id="12" name="Straight Arrow Connector 11">
              <a:extLst>
                <a:ext uri="{FF2B5EF4-FFF2-40B4-BE49-F238E27FC236}">
                  <a16:creationId xmlns:a16="http://schemas.microsoft.com/office/drawing/2014/main" id="{EA1FF3E6-B919-92B3-CF35-E3826823A517}"/>
                </a:ext>
              </a:extLst>
            </p:cNvPr>
            <p:cNvCxnSpPr>
              <a:cxnSpLocks/>
            </p:cNvCxnSpPr>
            <p:nvPr/>
          </p:nvCxnSpPr>
          <p:spPr>
            <a:xfrm>
              <a:off x="7878619" y="5070764"/>
              <a:ext cx="159789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Graphic 12" descr="Scroll outline">
              <a:extLst>
                <a:ext uri="{FF2B5EF4-FFF2-40B4-BE49-F238E27FC236}">
                  <a16:creationId xmlns:a16="http://schemas.microsoft.com/office/drawing/2014/main" id="{9ABF05A0-8E43-3B63-AF98-C8448F1775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17159" y="4686850"/>
              <a:ext cx="914400" cy="914400"/>
            </a:xfrm>
            <a:prstGeom prst="rect">
              <a:avLst/>
            </a:prstGeom>
          </p:spPr>
        </p:pic>
        <p:sp>
          <p:nvSpPr>
            <p:cNvPr id="14" name="TextBox 13">
              <a:extLst>
                <a:ext uri="{FF2B5EF4-FFF2-40B4-BE49-F238E27FC236}">
                  <a16:creationId xmlns:a16="http://schemas.microsoft.com/office/drawing/2014/main" id="{E27DB92A-E21A-F9BE-6264-AD0E11E1F7C6}"/>
                </a:ext>
              </a:extLst>
            </p:cNvPr>
            <p:cNvSpPr txBox="1"/>
            <p:nvPr/>
          </p:nvSpPr>
          <p:spPr>
            <a:xfrm>
              <a:off x="9904013" y="5580545"/>
              <a:ext cx="1748699" cy="1200329"/>
            </a:xfrm>
            <a:prstGeom prst="rect">
              <a:avLst/>
            </a:prstGeom>
            <a:noFill/>
          </p:spPr>
          <p:txBody>
            <a:bodyPr wrap="square" rtlCol="0">
              <a:spAutoFit/>
            </a:bodyPr>
            <a:lstStyle/>
            <a:p>
              <a:r>
                <a:rPr lang="en-US" dirty="0"/>
                <a:t>Available for review and after publication</a:t>
              </a:r>
              <a:endParaRPr lang="en-GB" dirty="0"/>
            </a:p>
          </p:txBody>
        </p:sp>
      </p:grpSp>
      <p:pic>
        <p:nvPicPr>
          <p:cNvPr id="17" name="Picture 16">
            <a:extLst>
              <a:ext uri="{FF2B5EF4-FFF2-40B4-BE49-F238E27FC236}">
                <a16:creationId xmlns:a16="http://schemas.microsoft.com/office/drawing/2014/main" id="{92D876D1-FF61-40E7-DC28-58ECAD424911}"/>
              </a:ext>
            </a:extLst>
          </p:cNvPr>
          <p:cNvPicPr>
            <a:picLocks noChangeAspect="1"/>
          </p:cNvPicPr>
          <p:nvPr/>
        </p:nvPicPr>
        <p:blipFill>
          <a:blip r:embed="rId10"/>
          <a:stretch>
            <a:fillRect/>
          </a:stretch>
        </p:blipFill>
        <p:spPr>
          <a:xfrm>
            <a:off x="847648" y="5203842"/>
            <a:ext cx="6992326" cy="1581371"/>
          </a:xfrm>
          <a:prstGeom prst="rect">
            <a:avLst/>
          </a:prstGeom>
        </p:spPr>
      </p:pic>
    </p:spTree>
    <p:extLst>
      <p:ext uri="{BB962C8B-B14F-4D97-AF65-F5344CB8AC3E}">
        <p14:creationId xmlns:p14="http://schemas.microsoft.com/office/powerpoint/2010/main" val="200670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2F199-92C8-6D9C-CD37-73D820C91091}"/>
              </a:ext>
            </a:extLst>
          </p:cNvPr>
          <p:cNvSpPr>
            <a:spLocks noGrp="1"/>
          </p:cNvSpPr>
          <p:nvPr>
            <p:ph type="title"/>
          </p:nvPr>
        </p:nvSpPr>
        <p:spPr/>
        <p:txBody>
          <a:bodyPr/>
          <a:lstStyle/>
          <a:p>
            <a:r>
              <a:rPr lang="en-US" dirty="0"/>
              <a:t>Ways to use GitHub</a:t>
            </a:r>
            <a:endParaRPr lang="en-GB" dirty="0"/>
          </a:p>
        </p:txBody>
      </p:sp>
      <p:sp>
        <p:nvSpPr>
          <p:cNvPr id="3" name="Content Placeholder 2">
            <a:extLst>
              <a:ext uri="{FF2B5EF4-FFF2-40B4-BE49-F238E27FC236}">
                <a16:creationId xmlns:a16="http://schemas.microsoft.com/office/drawing/2014/main" id="{DA2A7DEE-C722-49A4-DE9C-0A446FF82E8A}"/>
              </a:ext>
            </a:extLst>
          </p:cNvPr>
          <p:cNvSpPr>
            <a:spLocks noGrp="1"/>
          </p:cNvSpPr>
          <p:nvPr>
            <p:ph idx="1"/>
          </p:nvPr>
        </p:nvSpPr>
        <p:spPr>
          <a:xfrm>
            <a:off x="680321" y="2336873"/>
            <a:ext cx="10135461" cy="3599316"/>
          </a:xfrm>
        </p:spPr>
        <p:txBody>
          <a:bodyPr/>
          <a:lstStyle/>
          <a:p>
            <a:r>
              <a:rPr lang="en-US" dirty="0"/>
              <a:t>R Package repository – dump scripts that are useful but do not yet belong on CRAN</a:t>
            </a:r>
            <a:endParaRPr lang="en-GB" dirty="0"/>
          </a:p>
        </p:txBody>
      </p:sp>
      <p:pic>
        <p:nvPicPr>
          <p:cNvPr id="18" name="Picture 17">
            <a:extLst>
              <a:ext uri="{FF2B5EF4-FFF2-40B4-BE49-F238E27FC236}">
                <a16:creationId xmlns:a16="http://schemas.microsoft.com/office/drawing/2014/main" id="{BF42FC33-330F-3AF0-2021-C4B3856B63D7}"/>
              </a:ext>
            </a:extLst>
          </p:cNvPr>
          <p:cNvPicPr>
            <a:picLocks noChangeAspect="1"/>
          </p:cNvPicPr>
          <p:nvPr/>
        </p:nvPicPr>
        <p:blipFill rotWithShape="1">
          <a:blip r:embed="rId2"/>
          <a:srcRect b="44242"/>
          <a:stretch/>
        </p:blipFill>
        <p:spPr>
          <a:xfrm>
            <a:off x="3422824" y="2955637"/>
            <a:ext cx="7655442" cy="3823855"/>
          </a:xfrm>
          <a:prstGeom prst="rect">
            <a:avLst/>
          </a:prstGeom>
        </p:spPr>
      </p:pic>
    </p:spTree>
    <p:extLst>
      <p:ext uri="{BB962C8B-B14F-4D97-AF65-F5344CB8AC3E}">
        <p14:creationId xmlns:p14="http://schemas.microsoft.com/office/powerpoint/2010/main" val="2983536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16C1DE-5158-9D54-A3CE-8FB105C57C62}"/>
              </a:ext>
            </a:extLst>
          </p:cNvPr>
          <p:cNvSpPr>
            <a:spLocks noGrp="1"/>
          </p:cNvSpPr>
          <p:nvPr>
            <p:ph type="title"/>
          </p:nvPr>
        </p:nvSpPr>
        <p:spPr/>
        <p:txBody>
          <a:bodyPr/>
          <a:lstStyle/>
          <a:p>
            <a:r>
              <a:rPr lang="en-US" dirty="0"/>
              <a:t>Questions? Comments?</a:t>
            </a:r>
            <a:endParaRPr lang="en-GB" dirty="0"/>
          </a:p>
        </p:txBody>
      </p:sp>
      <p:sp>
        <p:nvSpPr>
          <p:cNvPr id="5" name="Text Placeholder 4">
            <a:extLst>
              <a:ext uri="{FF2B5EF4-FFF2-40B4-BE49-F238E27FC236}">
                <a16:creationId xmlns:a16="http://schemas.microsoft.com/office/drawing/2014/main" id="{0116F522-B249-66C3-2628-E45ACAFD603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926109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AB2E-D0DC-0B70-B792-D79152316BFA}"/>
              </a:ext>
            </a:extLst>
          </p:cNvPr>
          <p:cNvSpPr>
            <a:spLocks noGrp="1"/>
          </p:cNvSpPr>
          <p:nvPr>
            <p:ph type="title"/>
          </p:nvPr>
        </p:nvSpPr>
        <p:spPr/>
        <p:txBody>
          <a:bodyPr/>
          <a:lstStyle/>
          <a:p>
            <a:r>
              <a:rPr lang="en-US" dirty="0"/>
              <a:t>Git Terminology</a:t>
            </a:r>
            <a:endParaRPr lang="en-GB" dirty="0"/>
          </a:p>
        </p:txBody>
      </p:sp>
      <p:pic>
        <p:nvPicPr>
          <p:cNvPr id="5" name="Picture 4">
            <a:extLst>
              <a:ext uri="{FF2B5EF4-FFF2-40B4-BE49-F238E27FC236}">
                <a16:creationId xmlns:a16="http://schemas.microsoft.com/office/drawing/2014/main" id="{95D81121-83C6-AC06-3988-CA4E1F2DEC98}"/>
              </a:ext>
            </a:extLst>
          </p:cNvPr>
          <p:cNvPicPr>
            <a:picLocks noChangeAspect="1"/>
          </p:cNvPicPr>
          <p:nvPr/>
        </p:nvPicPr>
        <p:blipFill rotWithShape="1">
          <a:blip r:embed="rId2"/>
          <a:srcRect b="18402"/>
          <a:stretch/>
        </p:blipFill>
        <p:spPr>
          <a:xfrm>
            <a:off x="6096000" y="2014516"/>
            <a:ext cx="5344991" cy="3952176"/>
          </a:xfrm>
          <a:prstGeom prst="rect">
            <a:avLst/>
          </a:prstGeom>
        </p:spPr>
      </p:pic>
      <p:sp>
        <p:nvSpPr>
          <p:cNvPr id="7" name="TextBox 6">
            <a:extLst>
              <a:ext uri="{FF2B5EF4-FFF2-40B4-BE49-F238E27FC236}">
                <a16:creationId xmlns:a16="http://schemas.microsoft.com/office/drawing/2014/main" id="{00E57953-CA1F-C13C-9C81-377EE0E4F60D}"/>
              </a:ext>
            </a:extLst>
          </p:cNvPr>
          <p:cNvSpPr txBox="1"/>
          <p:nvPr/>
        </p:nvSpPr>
        <p:spPr>
          <a:xfrm>
            <a:off x="680321" y="1556163"/>
            <a:ext cx="6096000" cy="369332"/>
          </a:xfrm>
          <a:prstGeom prst="rect">
            <a:avLst/>
          </a:prstGeom>
          <a:noFill/>
        </p:spPr>
        <p:txBody>
          <a:bodyPr wrap="square">
            <a:spAutoFit/>
          </a:bodyPr>
          <a:lstStyle/>
          <a:p>
            <a:r>
              <a:rPr lang="en-GB" dirty="0"/>
              <a:t>https://lmu-osc.github.io/Collaborative-RStudio-GitHub/</a:t>
            </a:r>
          </a:p>
        </p:txBody>
      </p:sp>
    </p:spTree>
    <p:extLst>
      <p:ext uri="{BB962C8B-B14F-4D97-AF65-F5344CB8AC3E}">
        <p14:creationId xmlns:p14="http://schemas.microsoft.com/office/powerpoint/2010/main" val="3611848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AB2E-D0DC-0B70-B792-D79152316BFA}"/>
              </a:ext>
            </a:extLst>
          </p:cNvPr>
          <p:cNvSpPr>
            <a:spLocks noGrp="1"/>
          </p:cNvSpPr>
          <p:nvPr>
            <p:ph type="title"/>
          </p:nvPr>
        </p:nvSpPr>
        <p:spPr/>
        <p:txBody>
          <a:bodyPr/>
          <a:lstStyle/>
          <a:p>
            <a:r>
              <a:rPr lang="en-US" dirty="0"/>
              <a:t>Git Terminology</a:t>
            </a:r>
            <a:endParaRPr lang="en-GB" dirty="0"/>
          </a:p>
        </p:txBody>
      </p:sp>
      <p:sp>
        <p:nvSpPr>
          <p:cNvPr id="7" name="TextBox 6">
            <a:extLst>
              <a:ext uri="{FF2B5EF4-FFF2-40B4-BE49-F238E27FC236}">
                <a16:creationId xmlns:a16="http://schemas.microsoft.com/office/drawing/2014/main" id="{00E57953-CA1F-C13C-9C81-377EE0E4F60D}"/>
              </a:ext>
            </a:extLst>
          </p:cNvPr>
          <p:cNvSpPr txBox="1"/>
          <p:nvPr/>
        </p:nvSpPr>
        <p:spPr>
          <a:xfrm>
            <a:off x="680321" y="1556163"/>
            <a:ext cx="6096000" cy="369332"/>
          </a:xfrm>
          <a:prstGeom prst="rect">
            <a:avLst/>
          </a:prstGeom>
          <a:noFill/>
        </p:spPr>
        <p:txBody>
          <a:bodyPr wrap="square">
            <a:spAutoFit/>
          </a:bodyPr>
          <a:lstStyle/>
          <a:p>
            <a:r>
              <a:rPr lang="en-GB" dirty="0"/>
              <a:t>https://lmu-osc.github.io/Collaborative-RStudio-GitHub/</a:t>
            </a:r>
          </a:p>
        </p:txBody>
      </p:sp>
      <p:sp>
        <p:nvSpPr>
          <p:cNvPr id="3" name="TextBox 2">
            <a:extLst>
              <a:ext uri="{FF2B5EF4-FFF2-40B4-BE49-F238E27FC236}">
                <a16:creationId xmlns:a16="http://schemas.microsoft.com/office/drawing/2014/main" id="{B184CC1F-1765-BE64-3596-C08C6375FD81}"/>
              </a:ext>
            </a:extLst>
          </p:cNvPr>
          <p:cNvSpPr txBox="1"/>
          <p:nvPr/>
        </p:nvSpPr>
        <p:spPr>
          <a:xfrm>
            <a:off x="757382" y="2637101"/>
            <a:ext cx="4729869" cy="954107"/>
          </a:xfrm>
          <a:prstGeom prst="rect">
            <a:avLst/>
          </a:prstGeom>
          <a:noFill/>
        </p:spPr>
        <p:txBody>
          <a:bodyPr wrap="square" rtlCol="0">
            <a:spAutoFit/>
          </a:bodyPr>
          <a:lstStyle/>
          <a:p>
            <a:r>
              <a:rPr lang="en-US" sz="2800" dirty="0"/>
              <a:t>Repository: Folder that files are organized it</a:t>
            </a:r>
            <a:endParaRPr lang="en-GB" sz="2800" dirty="0"/>
          </a:p>
        </p:txBody>
      </p:sp>
      <p:pic>
        <p:nvPicPr>
          <p:cNvPr id="4" name="Picture 3">
            <a:extLst>
              <a:ext uri="{FF2B5EF4-FFF2-40B4-BE49-F238E27FC236}">
                <a16:creationId xmlns:a16="http://schemas.microsoft.com/office/drawing/2014/main" id="{CECB71D9-400E-E965-96B9-D7C70BE1A70B}"/>
              </a:ext>
            </a:extLst>
          </p:cNvPr>
          <p:cNvPicPr>
            <a:picLocks noChangeAspect="1"/>
          </p:cNvPicPr>
          <p:nvPr/>
        </p:nvPicPr>
        <p:blipFill rotWithShape="1">
          <a:blip r:embed="rId2"/>
          <a:srcRect r="74425" b="58639"/>
          <a:stretch/>
        </p:blipFill>
        <p:spPr>
          <a:xfrm>
            <a:off x="6096001" y="2014515"/>
            <a:ext cx="1366982" cy="2003303"/>
          </a:xfrm>
          <a:prstGeom prst="rect">
            <a:avLst/>
          </a:prstGeom>
        </p:spPr>
      </p:pic>
    </p:spTree>
    <p:extLst>
      <p:ext uri="{BB962C8B-B14F-4D97-AF65-F5344CB8AC3E}">
        <p14:creationId xmlns:p14="http://schemas.microsoft.com/office/powerpoint/2010/main" val="2282316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AB2E-D0DC-0B70-B792-D79152316BFA}"/>
              </a:ext>
            </a:extLst>
          </p:cNvPr>
          <p:cNvSpPr>
            <a:spLocks noGrp="1"/>
          </p:cNvSpPr>
          <p:nvPr>
            <p:ph type="title"/>
          </p:nvPr>
        </p:nvSpPr>
        <p:spPr/>
        <p:txBody>
          <a:bodyPr/>
          <a:lstStyle/>
          <a:p>
            <a:r>
              <a:rPr lang="en-US" dirty="0"/>
              <a:t>Git Terminology</a:t>
            </a:r>
            <a:endParaRPr lang="en-GB" dirty="0"/>
          </a:p>
        </p:txBody>
      </p:sp>
      <p:sp>
        <p:nvSpPr>
          <p:cNvPr id="7" name="TextBox 6">
            <a:extLst>
              <a:ext uri="{FF2B5EF4-FFF2-40B4-BE49-F238E27FC236}">
                <a16:creationId xmlns:a16="http://schemas.microsoft.com/office/drawing/2014/main" id="{00E57953-CA1F-C13C-9C81-377EE0E4F60D}"/>
              </a:ext>
            </a:extLst>
          </p:cNvPr>
          <p:cNvSpPr txBox="1"/>
          <p:nvPr/>
        </p:nvSpPr>
        <p:spPr>
          <a:xfrm>
            <a:off x="680321" y="1556163"/>
            <a:ext cx="6096000" cy="369332"/>
          </a:xfrm>
          <a:prstGeom prst="rect">
            <a:avLst/>
          </a:prstGeom>
          <a:noFill/>
        </p:spPr>
        <p:txBody>
          <a:bodyPr wrap="square">
            <a:spAutoFit/>
          </a:bodyPr>
          <a:lstStyle/>
          <a:p>
            <a:r>
              <a:rPr lang="en-GB" dirty="0"/>
              <a:t>https://lmu-osc.github.io/Collaborative-RStudio-GitHub/</a:t>
            </a:r>
          </a:p>
        </p:txBody>
      </p:sp>
      <p:pic>
        <p:nvPicPr>
          <p:cNvPr id="3" name="Picture 2">
            <a:extLst>
              <a:ext uri="{FF2B5EF4-FFF2-40B4-BE49-F238E27FC236}">
                <a16:creationId xmlns:a16="http://schemas.microsoft.com/office/drawing/2014/main" id="{614CE013-F5E5-64A1-31F4-394555EEB1EC}"/>
              </a:ext>
            </a:extLst>
          </p:cNvPr>
          <p:cNvPicPr>
            <a:picLocks noChangeAspect="1"/>
          </p:cNvPicPr>
          <p:nvPr/>
        </p:nvPicPr>
        <p:blipFill rotWithShape="1">
          <a:blip r:embed="rId2"/>
          <a:srcRect r="42283" b="61118"/>
          <a:stretch/>
        </p:blipFill>
        <p:spPr>
          <a:xfrm>
            <a:off x="6096000" y="2014516"/>
            <a:ext cx="3084945" cy="1883230"/>
          </a:xfrm>
          <a:prstGeom prst="rect">
            <a:avLst/>
          </a:prstGeom>
        </p:spPr>
      </p:pic>
      <p:sp>
        <p:nvSpPr>
          <p:cNvPr id="4" name="TextBox 3">
            <a:extLst>
              <a:ext uri="{FF2B5EF4-FFF2-40B4-BE49-F238E27FC236}">
                <a16:creationId xmlns:a16="http://schemas.microsoft.com/office/drawing/2014/main" id="{CF75F1AA-B97F-87B5-AE0F-A92A5FDC364C}"/>
              </a:ext>
            </a:extLst>
          </p:cNvPr>
          <p:cNvSpPr txBox="1"/>
          <p:nvPr/>
        </p:nvSpPr>
        <p:spPr>
          <a:xfrm>
            <a:off x="757382" y="2637101"/>
            <a:ext cx="4729869" cy="1384995"/>
          </a:xfrm>
          <a:prstGeom prst="rect">
            <a:avLst/>
          </a:prstGeom>
          <a:noFill/>
        </p:spPr>
        <p:txBody>
          <a:bodyPr wrap="square" rtlCol="0">
            <a:spAutoFit/>
          </a:bodyPr>
          <a:lstStyle/>
          <a:p>
            <a:r>
              <a:rPr lang="en-US" sz="2800" dirty="0"/>
              <a:t>Fork: create a version of a collaborators Repository on your own </a:t>
            </a:r>
            <a:r>
              <a:rPr lang="en-US" sz="2800" dirty="0" err="1"/>
              <a:t>Github</a:t>
            </a:r>
            <a:r>
              <a:rPr lang="en-US" sz="2800" dirty="0"/>
              <a:t> account</a:t>
            </a:r>
            <a:endParaRPr lang="en-GB" sz="2800" dirty="0"/>
          </a:p>
        </p:txBody>
      </p:sp>
    </p:spTree>
    <p:extLst>
      <p:ext uri="{BB962C8B-B14F-4D97-AF65-F5344CB8AC3E}">
        <p14:creationId xmlns:p14="http://schemas.microsoft.com/office/powerpoint/2010/main" val="3474961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AB2E-D0DC-0B70-B792-D79152316BFA}"/>
              </a:ext>
            </a:extLst>
          </p:cNvPr>
          <p:cNvSpPr>
            <a:spLocks noGrp="1"/>
          </p:cNvSpPr>
          <p:nvPr>
            <p:ph type="title"/>
          </p:nvPr>
        </p:nvSpPr>
        <p:spPr/>
        <p:txBody>
          <a:bodyPr/>
          <a:lstStyle/>
          <a:p>
            <a:r>
              <a:rPr lang="en-US" dirty="0"/>
              <a:t>Git Terminology</a:t>
            </a:r>
            <a:endParaRPr lang="en-GB" dirty="0"/>
          </a:p>
        </p:txBody>
      </p:sp>
      <p:pic>
        <p:nvPicPr>
          <p:cNvPr id="5" name="Picture 4">
            <a:extLst>
              <a:ext uri="{FF2B5EF4-FFF2-40B4-BE49-F238E27FC236}">
                <a16:creationId xmlns:a16="http://schemas.microsoft.com/office/drawing/2014/main" id="{95D81121-83C6-AC06-3988-CA4E1F2DEC98}"/>
              </a:ext>
            </a:extLst>
          </p:cNvPr>
          <p:cNvPicPr>
            <a:picLocks noChangeAspect="1"/>
          </p:cNvPicPr>
          <p:nvPr/>
        </p:nvPicPr>
        <p:blipFill rotWithShape="1">
          <a:blip r:embed="rId2"/>
          <a:srcRect b="17976"/>
          <a:stretch/>
        </p:blipFill>
        <p:spPr>
          <a:xfrm>
            <a:off x="6096000" y="2014516"/>
            <a:ext cx="5344991" cy="3972820"/>
          </a:xfrm>
          <a:prstGeom prst="rect">
            <a:avLst/>
          </a:prstGeom>
        </p:spPr>
      </p:pic>
      <p:sp>
        <p:nvSpPr>
          <p:cNvPr id="7" name="TextBox 6">
            <a:extLst>
              <a:ext uri="{FF2B5EF4-FFF2-40B4-BE49-F238E27FC236}">
                <a16:creationId xmlns:a16="http://schemas.microsoft.com/office/drawing/2014/main" id="{00E57953-CA1F-C13C-9C81-377EE0E4F60D}"/>
              </a:ext>
            </a:extLst>
          </p:cNvPr>
          <p:cNvSpPr txBox="1"/>
          <p:nvPr/>
        </p:nvSpPr>
        <p:spPr>
          <a:xfrm>
            <a:off x="680321" y="1556163"/>
            <a:ext cx="6096000" cy="369332"/>
          </a:xfrm>
          <a:prstGeom prst="rect">
            <a:avLst/>
          </a:prstGeom>
          <a:noFill/>
        </p:spPr>
        <p:txBody>
          <a:bodyPr wrap="square">
            <a:spAutoFit/>
          </a:bodyPr>
          <a:lstStyle/>
          <a:p>
            <a:r>
              <a:rPr lang="en-GB" dirty="0"/>
              <a:t>https://lmu-osc.github.io/Collaborative-RStudio-GitHub/</a:t>
            </a:r>
          </a:p>
        </p:txBody>
      </p:sp>
      <p:grpSp>
        <p:nvGrpSpPr>
          <p:cNvPr id="20" name="Group 19">
            <a:extLst>
              <a:ext uri="{FF2B5EF4-FFF2-40B4-BE49-F238E27FC236}">
                <a16:creationId xmlns:a16="http://schemas.microsoft.com/office/drawing/2014/main" id="{7E6F3C68-3423-CE54-DEEA-8221F4E10164}"/>
              </a:ext>
            </a:extLst>
          </p:cNvPr>
          <p:cNvGrpSpPr/>
          <p:nvPr/>
        </p:nvGrpSpPr>
        <p:grpSpPr>
          <a:xfrm>
            <a:off x="6362705" y="4034335"/>
            <a:ext cx="3025080" cy="1555200"/>
            <a:chOff x="6362705" y="4034335"/>
            <a:chExt cx="3025080" cy="1555200"/>
          </a:xfrm>
        </p:grpSpPr>
        <mc:AlternateContent xmlns:mc="http://schemas.openxmlformats.org/markup-compatibility/2006">
          <mc:Choice xmlns:p14="http://schemas.microsoft.com/office/powerpoint/2010/main" Requires="p14">
            <p:contentPart p14:bwMode="auto" r:id="rId3">
              <p14:nvContentPartPr>
                <p14:cNvPr id="17" name="Ink 16">
                  <a:extLst>
                    <a:ext uri="{FF2B5EF4-FFF2-40B4-BE49-F238E27FC236}">
                      <a16:creationId xmlns:a16="http://schemas.microsoft.com/office/drawing/2014/main" id="{2235663E-9E13-5521-E69E-3AC1F3430A3B}"/>
                    </a:ext>
                  </a:extLst>
                </p14:cNvPr>
                <p14:cNvContentPartPr/>
                <p14:nvPr/>
              </p14:nvContentPartPr>
              <p14:xfrm>
                <a:off x="7999625" y="4034335"/>
                <a:ext cx="786240" cy="1170000"/>
              </p14:xfrm>
            </p:contentPart>
          </mc:Choice>
          <mc:Fallback>
            <p:pic>
              <p:nvPicPr>
                <p:cNvPr id="17" name="Ink 16">
                  <a:extLst>
                    <a:ext uri="{FF2B5EF4-FFF2-40B4-BE49-F238E27FC236}">
                      <a16:creationId xmlns:a16="http://schemas.microsoft.com/office/drawing/2014/main" id="{2235663E-9E13-5521-E69E-3AC1F3430A3B}"/>
                    </a:ext>
                  </a:extLst>
                </p:cNvPr>
                <p:cNvPicPr/>
                <p:nvPr/>
              </p:nvPicPr>
              <p:blipFill>
                <a:blip r:embed="rId4"/>
                <a:stretch>
                  <a:fillRect/>
                </a:stretch>
              </p:blipFill>
              <p:spPr>
                <a:xfrm>
                  <a:off x="7936985" y="3971695"/>
                  <a:ext cx="911880" cy="1295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70C65023-88A2-3BEF-E612-99BAF2A83864}"/>
                    </a:ext>
                  </a:extLst>
                </p14:cNvPr>
                <p14:cNvContentPartPr/>
                <p14:nvPr/>
              </p14:nvContentPartPr>
              <p14:xfrm>
                <a:off x="6696425" y="4220815"/>
                <a:ext cx="887760" cy="933840"/>
              </p14:xfrm>
            </p:contentPart>
          </mc:Choice>
          <mc:Fallback>
            <p:pic>
              <p:nvPicPr>
                <p:cNvPr id="4" name="Ink 3">
                  <a:extLst>
                    <a:ext uri="{FF2B5EF4-FFF2-40B4-BE49-F238E27FC236}">
                      <a16:creationId xmlns:a16="http://schemas.microsoft.com/office/drawing/2014/main" id="{70C65023-88A2-3BEF-E612-99BAF2A83864}"/>
                    </a:ext>
                  </a:extLst>
                </p:cNvPr>
                <p:cNvPicPr/>
                <p:nvPr/>
              </p:nvPicPr>
              <p:blipFill>
                <a:blip r:embed="rId6"/>
                <a:stretch>
                  <a:fillRect/>
                </a:stretch>
              </p:blipFill>
              <p:spPr>
                <a:xfrm>
                  <a:off x="6633425" y="4158175"/>
                  <a:ext cx="1013400" cy="1059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E086A051-04BA-EE33-8C0F-88E7AFCD63AF}"/>
                    </a:ext>
                  </a:extLst>
                </p14:cNvPr>
                <p14:cNvContentPartPr/>
                <p14:nvPr/>
              </p14:nvContentPartPr>
              <p14:xfrm>
                <a:off x="7233545" y="4765855"/>
                <a:ext cx="395640" cy="103680"/>
              </p14:xfrm>
            </p:contentPart>
          </mc:Choice>
          <mc:Fallback>
            <p:pic>
              <p:nvPicPr>
                <p:cNvPr id="6" name="Ink 5">
                  <a:extLst>
                    <a:ext uri="{FF2B5EF4-FFF2-40B4-BE49-F238E27FC236}">
                      <a16:creationId xmlns:a16="http://schemas.microsoft.com/office/drawing/2014/main" id="{E086A051-04BA-EE33-8C0F-88E7AFCD63AF}"/>
                    </a:ext>
                  </a:extLst>
                </p:cNvPr>
                <p:cNvPicPr/>
                <p:nvPr/>
              </p:nvPicPr>
              <p:blipFill>
                <a:blip r:embed="rId8"/>
                <a:stretch>
                  <a:fillRect/>
                </a:stretch>
              </p:blipFill>
              <p:spPr>
                <a:xfrm>
                  <a:off x="7170905" y="4703215"/>
                  <a:ext cx="52128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6462844E-FA58-E313-F0CE-778A8BFDAD8B}"/>
                    </a:ext>
                  </a:extLst>
                </p14:cNvPr>
                <p14:cNvContentPartPr/>
                <p14:nvPr/>
              </p14:nvContentPartPr>
              <p14:xfrm>
                <a:off x="6362705" y="4719415"/>
                <a:ext cx="637200" cy="121320"/>
              </p14:xfrm>
            </p:contentPart>
          </mc:Choice>
          <mc:Fallback>
            <p:pic>
              <p:nvPicPr>
                <p:cNvPr id="9" name="Ink 8">
                  <a:extLst>
                    <a:ext uri="{FF2B5EF4-FFF2-40B4-BE49-F238E27FC236}">
                      <a16:creationId xmlns:a16="http://schemas.microsoft.com/office/drawing/2014/main" id="{6462844E-FA58-E313-F0CE-778A8BFDAD8B}"/>
                    </a:ext>
                  </a:extLst>
                </p:cNvPr>
                <p:cNvPicPr/>
                <p:nvPr/>
              </p:nvPicPr>
              <p:blipFill>
                <a:blip r:embed="rId10"/>
                <a:stretch>
                  <a:fillRect/>
                </a:stretch>
              </p:blipFill>
              <p:spPr>
                <a:xfrm>
                  <a:off x="6300065" y="4656415"/>
                  <a:ext cx="76284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8038DE4C-68B5-74A8-1FA2-C3DACF598507}"/>
                    </a:ext>
                  </a:extLst>
                </p14:cNvPr>
                <p14:cNvContentPartPr/>
                <p14:nvPr/>
              </p14:nvContentPartPr>
              <p14:xfrm>
                <a:off x="7472225" y="4331695"/>
                <a:ext cx="380520" cy="898200"/>
              </p14:xfrm>
            </p:contentPart>
          </mc:Choice>
          <mc:Fallback>
            <p:pic>
              <p:nvPicPr>
                <p:cNvPr id="10" name="Ink 9">
                  <a:extLst>
                    <a:ext uri="{FF2B5EF4-FFF2-40B4-BE49-F238E27FC236}">
                      <a16:creationId xmlns:a16="http://schemas.microsoft.com/office/drawing/2014/main" id="{8038DE4C-68B5-74A8-1FA2-C3DACF598507}"/>
                    </a:ext>
                  </a:extLst>
                </p:cNvPr>
                <p:cNvPicPr/>
                <p:nvPr/>
              </p:nvPicPr>
              <p:blipFill>
                <a:blip r:embed="rId12"/>
                <a:stretch>
                  <a:fillRect/>
                </a:stretch>
              </p:blipFill>
              <p:spPr>
                <a:xfrm>
                  <a:off x="7409585" y="4268695"/>
                  <a:ext cx="506160" cy="1023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D2B69717-E23D-9496-6F11-526C7E860FE2}"/>
                    </a:ext>
                  </a:extLst>
                </p14:cNvPr>
                <p14:cNvContentPartPr/>
                <p14:nvPr/>
              </p14:nvContentPartPr>
              <p14:xfrm>
                <a:off x="7662665" y="4261135"/>
                <a:ext cx="1725120" cy="1328400"/>
              </p14:xfrm>
            </p:contentPart>
          </mc:Choice>
          <mc:Fallback>
            <p:pic>
              <p:nvPicPr>
                <p:cNvPr id="11" name="Ink 10">
                  <a:extLst>
                    <a:ext uri="{FF2B5EF4-FFF2-40B4-BE49-F238E27FC236}">
                      <a16:creationId xmlns:a16="http://schemas.microsoft.com/office/drawing/2014/main" id="{D2B69717-E23D-9496-6F11-526C7E860FE2}"/>
                    </a:ext>
                  </a:extLst>
                </p:cNvPr>
                <p:cNvPicPr/>
                <p:nvPr/>
              </p:nvPicPr>
              <p:blipFill>
                <a:blip r:embed="rId14"/>
                <a:stretch>
                  <a:fillRect/>
                </a:stretch>
              </p:blipFill>
              <p:spPr>
                <a:xfrm>
                  <a:off x="7600025" y="4198135"/>
                  <a:ext cx="1850760" cy="14540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BEF4F74C-D4A2-FA04-3A7D-2BCFB2816881}"/>
                    </a:ext>
                  </a:extLst>
                </p14:cNvPr>
                <p14:cNvContentPartPr/>
                <p14:nvPr/>
              </p14:nvContentPartPr>
              <p14:xfrm>
                <a:off x="8573465" y="4372375"/>
                <a:ext cx="727920" cy="322560"/>
              </p14:xfrm>
            </p:contentPart>
          </mc:Choice>
          <mc:Fallback>
            <p:pic>
              <p:nvPicPr>
                <p:cNvPr id="12" name="Ink 11">
                  <a:extLst>
                    <a:ext uri="{FF2B5EF4-FFF2-40B4-BE49-F238E27FC236}">
                      <a16:creationId xmlns:a16="http://schemas.microsoft.com/office/drawing/2014/main" id="{BEF4F74C-D4A2-FA04-3A7D-2BCFB2816881}"/>
                    </a:ext>
                  </a:extLst>
                </p:cNvPr>
                <p:cNvPicPr/>
                <p:nvPr/>
              </p:nvPicPr>
              <p:blipFill>
                <a:blip r:embed="rId16"/>
                <a:stretch>
                  <a:fillRect/>
                </a:stretch>
              </p:blipFill>
              <p:spPr>
                <a:xfrm>
                  <a:off x="8510825" y="4309375"/>
                  <a:ext cx="85356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Ink 13">
                  <a:extLst>
                    <a:ext uri="{FF2B5EF4-FFF2-40B4-BE49-F238E27FC236}">
                      <a16:creationId xmlns:a16="http://schemas.microsoft.com/office/drawing/2014/main" id="{16892B12-BF59-57DF-4255-035EBA0DAA64}"/>
                    </a:ext>
                  </a:extLst>
                </p14:cNvPr>
                <p14:cNvContentPartPr/>
                <p14:nvPr/>
              </p14:nvContentPartPr>
              <p14:xfrm>
                <a:off x="8944625" y="4433215"/>
                <a:ext cx="291600" cy="127080"/>
              </p14:xfrm>
            </p:contentPart>
          </mc:Choice>
          <mc:Fallback>
            <p:pic>
              <p:nvPicPr>
                <p:cNvPr id="14" name="Ink 13">
                  <a:extLst>
                    <a:ext uri="{FF2B5EF4-FFF2-40B4-BE49-F238E27FC236}">
                      <a16:creationId xmlns:a16="http://schemas.microsoft.com/office/drawing/2014/main" id="{16892B12-BF59-57DF-4255-035EBA0DAA64}"/>
                    </a:ext>
                  </a:extLst>
                </p:cNvPr>
                <p:cNvPicPr/>
                <p:nvPr/>
              </p:nvPicPr>
              <p:blipFill>
                <a:blip r:embed="rId18"/>
                <a:stretch>
                  <a:fillRect/>
                </a:stretch>
              </p:blipFill>
              <p:spPr>
                <a:xfrm>
                  <a:off x="8881985" y="4370575"/>
                  <a:ext cx="417240" cy="252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
            <p14:nvContentPartPr>
              <p14:cNvPr id="18" name="Ink 17">
                <a:extLst>
                  <a:ext uri="{FF2B5EF4-FFF2-40B4-BE49-F238E27FC236}">
                    <a16:creationId xmlns:a16="http://schemas.microsoft.com/office/drawing/2014/main" id="{EE10A4A4-DA76-77E6-450C-6AD3B8524C93}"/>
                  </a:ext>
                </a:extLst>
              </p14:cNvPr>
              <p14:cNvContentPartPr/>
              <p14:nvPr/>
            </p14:nvContentPartPr>
            <p14:xfrm>
              <a:off x="7258025" y="3868735"/>
              <a:ext cx="678600" cy="703080"/>
            </p14:xfrm>
          </p:contentPart>
        </mc:Choice>
        <mc:Fallback>
          <p:pic>
            <p:nvPicPr>
              <p:cNvPr id="18" name="Ink 17">
                <a:extLst>
                  <a:ext uri="{FF2B5EF4-FFF2-40B4-BE49-F238E27FC236}">
                    <a16:creationId xmlns:a16="http://schemas.microsoft.com/office/drawing/2014/main" id="{EE10A4A4-DA76-77E6-450C-6AD3B8524C93}"/>
                  </a:ext>
                </a:extLst>
              </p:cNvPr>
              <p:cNvPicPr/>
              <p:nvPr/>
            </p:nvPicPr>
            <p:blipFill>
              <a:blip r:embed="rId20"/>
              <a:stretch>
                <a:fillRect/>
              </a:stretch>
            </p:blipFill>
            <p:spPr>
              <a:xfrm>
                <a:off x="7195385" y="3806095"/>
                <a:ext cx="804240" cy="8287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Ink 20">
                <a:extLst>
                  <a:ext uri="{FF2B5EF4-FFF2-40B4-BE49-F238E27FC236}">
                    <a16:creationId xmlns:a16="http://schemas.microsoft.com/office/drawing/2014/main" id="{A7A7690A-F6A6-FABC-774C-FFCD691F90BA}"/>
                  </a:ext>
                </a:extLst>
              </p14:cNvPr>
              <p14:cNvContentPartPr/>
              <p14:nvPr/>
            </p14:nvContentPartPr>
            <p14:xfrm>
              <a:off x="10390745" y="5032615"/>
              <a:ext cx="693360" cy="207000"/>
            </p14:xfrm>
          </p:contentPart>
        </mc:Choice>
        <mc:Fallback>
          <p:pic>
            <p:nvPicPr>
              <p:cNvPr id="21" name="Ink 20">
                <a:extLst>
                  <a:ext uri="{FF2B5EF4-FFF2-40B4-BE49-F238E27FC236}">
                    <a16:creationId xmlns:a16="http://schemas.microsoft.com/office/drawing/2014/main" id="{A7A7690A-F6A6-FABC-774C-FFCD691F90BA}"/>
                  </a:ext>
                </a:extLst>
              </p:cNvPr>
              <p:cNvPicPr/>
              <p:nvPr/>
            </p:nvPicPr>
            <p:blipFill>
              <a:blip r:embed="rId22"/>
              <a:stretch>
                <a:fillRect/>
              </a:stretch>
            </p:blipFill>
            <p:spPr>
              <a:xfrm>
                <a:off x="10327745" y="4969615"/>
                <a:ext cx="8190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2" name="Ink 21">
                <a:extLst>
                  <a:ext uri="{FF2B5EF4-FFF2-40B4-BE49-F238E27FC236}">
                    <a16:creationId xmlns:a16="http://schemas.microsoft.com/office/drawing/2014/main" id="{9F0050E6-1FAA-3AEE-BDB4-4A352E37C4DA}"/>
                  </a:ext>
                </a:extLst>
              </p14:cNvPr>
              <p14:cNvContentPartPr/>
              <p14:nvPr/>
            </p14:nvContentPartPr>
            <p14:xfrm>
              <a:off x="10790345" y="4820575"/>
              <a:ext cx="284400" cy="220320"/>
            </p14:xfrm>
          </p:contentPart>
        </mc:Choice>
        <mc:Fallback>
          <p:pic>
            <p:nvPicPr>
              <p:cNvPr id="22" name="Ink 21">
                <a:extLst>
                  <a:ext uri="{FF2B5EF4-FFF2-40B4-BE49-F238E27FC236}">
                    <a16:creationId xmlns:a16="http://schemas.microsoft.com/office/drawing/2014/main" id="{9F0050E6-1FAA-3AEE-BDB4-4A352E37C4DA}"/>
                  </a:ext>
                </a:extLst>
              </p:cNvPr>
              <p:cNvPicPr/>
              <p:nvPr/>
            </p:nvPicPr>
            <p:blipFill>
              <a:blip r:embed="rId24"/>
              <a:stretch>
                <a:fillRect/>
              </a:stretch>
            </p:blipFill>
            <p:spPr>
              <a:xfrm>
                <a:off x="10727705" y="4757935"/>
                <a:ext cx="41004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3" name="Ink 22">
                <a:extLst>
                  <a:ext uri="{FF2B5EF4-FFF2-40B4-BE49-F238E27FC236}">
                    <a16:creationId xmlns:a16="http://schemas.microsoft.com/office/drawing/2014/main" id="{F1354B82-4CCA-B40F-AA6F-2B4EC42BF5B4}"/>
                  </a:ext>
                </a:extLst>
              </p14:cNvPr>
              <p14:cNvContentPartPr/>
              <p14:nvPr/>
            </p14:nvContentPartPr>
            <p14:xfrm>
              <a:off x="10381385" y="4957015"/>
              <a:ext cx="505800" cy="229320"/>
            </p14:xfrm>
          </p:contentPart>
        </mc:Choice>
        <mc:Fallback>
          <p:pic>
            <p:nvPicPr>
              <p:cNvPr id="23" name="Ink 22">
                <a:extLst>
                  <a:ext uri="{FF2B5EF4-FFF2-40B4-BE49-F238E27FC236}">
                    <a16:creationId xmlns:a16="http://schemas.microsoft.com/office/drawing/2014/main" id="{F1354B82-4CCA-B40F-AA6F-2B4EC42BF5B4}"/>
                  </a:ext>
                </a:extLst>
              </p:cNvPr>
              <p:cNvPicPr/>
              <p:nvPr/>
            </p:nvPicPr>
            <p:blipFill>
              <a:blip r:embed="rId26"/>
              <a:stretch>
                <a:fillRect/>
              </a:stretch>
            </p:blipFill>
            <p:spPr>
              <a:xfrm>
                <a:off x="10318745" y="4894015"/>
                <a:ext cx="631440" cy="354960"/>
              </a:xfrm>
              <a:prstGeom prst="rect">
                <a:avLst/>
              </a:prstGeom>
            </p:spPr>
          </p:pic>
        </mc:Fallback>
      </mc:AlternateContent>
      <p:sp>
        <p:nvSpPr>
          <p:cNvPr id="24" name="TextBox 23">
            <a:extLst>
              <a:ext uri="{FF2B5EF4-FFF2-40B4-BE49-F238E27FC236}">
                <a16:creationId xmlns:a16="http://schemas.microsoft.com/office/drawing/2014/main" id="{3B97DFA6-01F9-71D3-FFF3-4A5FCEFBDF89}"/>
              </a:ext>
            </a:extLst>
          </p:cNvPr>
          <p:cNvSpPr txBox="1"/>
          <p:nvPr/>
        </p:nvSpPr>
        <p:spPr>
          <a:xfrm>
            <a:off x="757382" y="2637101"/>
            <a:ext cx="4729869" cy="1384995"/>
          </a:xfrm>
          <a:prstGeom prst="rect">
            <a:avLst/>
          </a:prstGeom>
          <a:noFill/>
        </p:spPr>
        <p:txBody>
          <a:bodyPr wrap="square" rtlCol="0">
            <a:spAutoFit/>
          </a:bodyPr>
          <a:lstStyle/>
          <a:p>
            <a:r>
              <a:rPr lang="en-US" sz="2800" dirty="0"/>
              <a:t>Clone: create a version of a Repository on your local machine</a:t>
            </a:r>
            <a:endParaRPr lang="en-GB" sz="2800" dirty="0"/>
          </a:p>
        </p:txBody>
      </p:sp>
    </p:spTree>
    <p:extLst>
      <p:ext uri="{BB962C8B-B14F-4D97-AF65-F5344CB8AC3E}">
        <p14:creationId xmlns:p14="http://schemas.microsoft.com/office/powerpoint/2010/main" val="1781148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AB2E-D0DC-0B70-B792-D79152316BFA}"/>
              </a:ext>
            </a:extLst>
          </p:cNvPr>
          <p:cNvSpPr>
            <a:spLocks noGrp="1"/>
          </p:cNvSpPr>
          <p:nvPr>
            <p:ph type="title"/>
          </p:nvPr>
        </p:nvSpPr>
        <p:spPr/>
        <p:txBody>
          <a:bodyPr/>
          <a:lstStyle/>
          <a:p>
            <a:r>
              <a:rPr lang="en-US" dirty="0"/>
              <a:t>Git Terminology</a:t>
            </a:r>
            <a:endParaRPr lang="en-GB" dirty="0"/>
          </a:p>
        </p:txBody>
      </p:sp>
      <p:pic>
        <p:nvPicPr>
          <p:cNvPr id="5" name="Picture 4">
            <a:extLst>
              <a:ext uri="{FF2B5EF4-FFF2-40B4-BE49-F238E27FC236}">
                <a16:creationId xmlns:a16="http://schemas.microsoft.com/office/drawing/2014/main" id="{95D81121-83C6-AC06-3988-CA4E1F2DEC98}"/>
              </a:ext>
            </a:extLst>
          </p:cNvPr>
          <p:cNvPicPr>
            <a:picLocks noChangeAspect="1"/>
          </p:cNvPicPr>
          <p:nvPr/>
        </p:nvPicPr>
        <p:blipFill rotWithShape="1">
          <a:blip r:embed="rId2"/>
          <a:srcRect b="17258"/>
          <a:stretch/>
        </p:blipFill>
        <p:spPr>
          <a:xfrm>
            <a:off x="6096000" y="2014516"/>
            <a:ext cx="5344991" cy="4007594"/>
          </a:xfrm>
          <a:prstGeom prst="rect">
            <a:avLst/>
          </a:prstGeom>
        </p:spPr>
      </p:pic>
      <p:sp>
        <p:nvSpPr>
          <p:cNvPr id="7" name="TextBox 6">
            <a:extLst>
              <a:ext uri="{FF2B5EF4-FFF2-40B4-BE49-F238E27FC236}">
                <a16:creationId xmlns:a16="http://schemas.microsoft.com/office/drawing/2014/main" id="{00E57953-CA1F-C13C-9C81-377EE0E4F60D}"/>
              </a:ext>
            </a:extLst>
          </p:cNvPr>
          <p:cNvSpPr txBox="1"/>
          <p:nvPr/>
        </p:nvSpPr>
        <p:spPr>
          <a:xfrm>
            <a:off x="680321" y="1556163"/>
            <a:ext cx="6096000" cy="369332"/>
          </a:xfrm>
          <a:prstGeom prst="rect">
            <a:avLst/>
          </a:prstGeom>
          <a:noFill/>
        </p:spPr>
        <p:txBody>
          <a:bodyPr wrap="square">
            <a:spAutoFit/>
          </a:bodyPr>
          <a:lstStyle/>
          <a:p>
            <a:r>
              <a:rPr lang="en-GB" dirty="0"/>
              <a:t>https://lmu-osc.github.io/Collaborative-RStudio-GitHub/</a:t>
            </a:r>
          </a:p>
        </p:txBody>
      </p:sp>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C5348D78-29B7-344F-891A-B9227F6E5DB9}"/>
                  </a:ext>
                </a:extLst>
              </p14:cNvPr>
              <p14:cNvContentPartPr/>
              <p14:nvPr/>
            </p14:nvContentPartPr>
            <p14:xfrm>
              <a:off x="6421385" y="3943615"/>
              <a:ext cx="2397960" cy="1599480"/>
            </p14:xfrm>
          </p:contentPart>
        </mc:Choice>
        <mc:Fallback>
          <p:pic>
            <p:nvPicPr>
              <p:cNvPr id="14" name="Ink 13">
                <a:extLst>
                  <a:ext uri="{FF2B5EF4-FFF2-40B4-BE49-F238E27FC236}">
                    <a16:creationId xmlns:a16="http://schemas.microsoft.com/office/drawing/2014/main" id="{C5348D78-29B7-344F-891A-B9227F6E5DB9}"/>
                  </a:ext>
                </a:extLst>
              </p:cNvPr>
              <p:cNvPicPr/>
              <p:nvPr/>
            </p:nvPicPr>
            <p:blipFill>
              <a:blip r:embed="rId4"/>
              <a:stretch>
                <a:fillRect/>
              </a:stretch>
            </p:blipFill>
            <p:spPr>
              <a:xfrm>
                <a:off x="6358745" y="3880615"/>
                <a:ext cx="2523600" cy="1725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EA66EA4A-A359-4213-84FF-3297DECBE559}"/>
                  </a:ext>
                </a:extLst>
              </p14:cNvPr>
              <p14:cNvContentPartPr/>
              <p14:nvPr/>
            </p14:nvContentPartPr>
            <p14:xfrm>
              <a:off x="8044265" y="4017775"/>
              <a:ext cx="1327680" cy="1265400"/>
            </p14:xfrm>
          </p:contentPart>
        </mc:Choice>
        <mc:Fallback>
          <p:pic>
            <p:nvPicPr>
              <p:cNvPr id="15" name="Ink 14">
                <a:extLst>
                  <a:ext uri="{FF2B5EF4-FFF2-40B4-BE49-F238E27FC236}">
                    <a16:creationId xmlns:a16="http://schemas.microsoft.com/office/drawing/2014/main" id="{EA66EA4A-A359-4213-84FF-3297DECBE559}"/>
                  </a:ext>
                </a:extLst>
              </p:cNvPr>
              <p:cNvPicPr/>
              <p:nvPr/>
            </p:nvPicPr>
            <p:blipFill>
              <a:blip r:embed="rId6"/>
              <a:stretch>
                <a:fillRect/>
              </a:stretch>
            </p:blipFill>
            <p:spPr>
              <a:xfrm>
                <a:off x="7981265" y="3955135"/>
                <a:ext cx="1453320" cy="1391040"/>
              </a:xfrm>
              <a:prstGeom prst="rect">
                <a:avLst/>
              </a:prstGeom>
            </p:spPr>
          </p:pic>
        </mc:Fallback>
      </mc:AlternateContent>
      <p:sp>
        <p:nvSpPr>
          <p:cNvPr id="16" name="TextBox 15">
            <a:extLst>
              <a:ext uri="{FF2B5EF4-FFF2-40B4-BE49-F238E27FC236}">
                <a16:creationId xmlns:a16="http://schemas.microsoft.com/office/drawing/2014/main" id="{8FD57B54-D94A-95CC-7428-8B18FBC0ADD8}"/>
              </a:ext>
            </a:extLst>
          </p:cNvPr>
          <p:cNvSpPr txBox="1"/>
          <p:nvPr/>
        </p:nvSpPr>
        <p:spPr>
          <a:xfrm>
            <a:off x="757382" y="2637101"/>
            <a:ext cx="4729869" cy="2246769"/>
          </a:xfrm>
          <a:prstGeom prst="rect">
            <a:avLst/>
          </a:prstGeom>
          <a:noFill/>
        </p:spPr>
        <p:txBody>
          <a:bodyPr wrap="square" rtlCol="0">
            <a:spAutoFit/>
          </a:bodyPr>
          <a:lstStyle/>
          <a:p>
            <a:r>
              <a:rPr lang="en-US" sz="2800" dirty="0"/>
              <a:t>Commit: make a change on your local machine and tell </a:t>
            </a:r>
            <a:r>
              <a:rPr lang="en-US" sz="2800" dirty="0" err="1"/>
              <a:t>Github</a:t>
            </a:r>
            <a:r>
              <a:rPr lang="en-US" sz="2800" dirty="0"/>
              <a:t> that it should be added to the remote Repository</a:t>
            </a:r>
            <a:endParaRPr lang="en-GB" sz="2800" dirty="0"/>
          </a:p>
        </p:txBody>
      </p:sp>
    </p:spTree>
    <p:extLst>
      <p:ext uri="{BB962C8B-B14F-4D97-AF65-F5344CB8AC3E}">
        <p14:creationId xmlns:p14="http://schemas.microsoft.com/office/powerpoint/2010/main" val="2717828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4083-B027-E7B7-90CC-B57F99C9BB34}"/>
              </a:ext>
            </a:extLst>
          </p:cNvPr>
          <p:cNvSpPr>
            <a:spLocks noGrp="1"/>
          </p:cNvSpPr>
          <p:nvPr>
            <p:ph type="title"/>
          </p:nvPr>
        </p:nvSpPr>
        <p:spPr/>
        <p:txBody>
          <a:bodyPr/>
          <a:lstStyle/>
          <a:p>
            <a:r>
              <a:rPr lang="en-US" dirty="0"/>
              <a:t>Reproducibility</a:t>
            </a:r>
            <a:endParaRPr lang="en-GB" dirty="0"/>
          </a:p>
        </p:txBody>
      </p:sp>
      <p:sp>
        <p:nvSpPr>
          <p:cNvPr id="3" name="Content Placeholder 2">
            <a:extLst>
              <a:ext uri="{FF2B5EF4-FFF2-40B4-BE49-F238E27FC236}">
                <a16:creationId xmlns:a16="http://schemas.microsoft.com/office/drawing/2014/main" id="{7964BA91-50A2-4C35-2801-8345AA408F8D}"/>
              </a:ext>
            </a:extLst>
          </p:cNvPr>
          <p:cNvSpPr>
            <a:spLocks noGrp="1"/>
          </p:cNvSpPr>
          <p:nvPr>
            <p:ph idx="1"/>
          </p:nvPr>
        </p:nvSpPr>
        <p:spPr>
          <a:xfrm>
            <a:off x="680321" y="2336873"/>
            <a:ext cx="9613861" cy="3999272"/>
          </a:xfrm>
        </p:spPr>
        <p:txBody>
          <a:bodyPr>
            <a:normAutofit fontScale="92500" lnSpcReduction="10000"/>
          </a:bodyPr>
          <a:lstStyle/>
          <a:p>
            <a:r>
              <a:rPr lang="en-US" dirty="0"/>
              <a:t>‘A second investigator (including the original researcher in the future) can recreate the final reported results of the project, including key quantitative findings, tables, and figures, given only a set of files and written instructions.’ (</a:t>
            </a:r>
            <a:r>
              <a:rPr lang="en-US" dirty="0" err="1"/>
              <a:t>Kitzes</a:t>
            </a:r>
            <a:r>
              <a:rPr lang="en-US" dirty="0"/>
              <a:t> et al. 2017)</a:t>
            </a:r>
          </a:p>
          <a:p>
            <a:endParaRPr lang="en-US" dirty="0"/>
          </a:p>
          <a:p>
            <a:r>
              <a:rPr lang="en-US" dirty="0"/>
              <a:t>Literally: If you gave your raw data and all your documentation to someone, would they arrive at the same conclusion</a:t>
            </a:r>
          </a:p>
          <a:p>
            <a:endParaRPr lang="en-US" dirty="0"/>
          </a:p>
          <a:p>
            <a:r>
              <a:rPr lang="en-US" dirty="0"/>
              <a:t>Single best way to prevent fraud, errors, and create research integrity</a:t>
            </a:r>
          </a:p>
          <a:p>
            <a:endParaRPr lang="en-US" dirty="0"/>
          </a:p>
          <a:p>
            <a:r>
              <a:rPr lang="en-GB" dirty="0"/>
              <a:t>Journals have started using Data Editors</a:t>
            </a:r>
          </a:p>
        </p:txBody>
      </p:sp>
    </p:spTree>
    <p:extLst>
      <p:ext uri="{BB962C8B-B14F-4D97-AF65-F5344CB8AC3E}">
        <p14:creationId xmlns:p14="http://schemas.microsoft.com/office/powerpoint/2010/main" val="110071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AB2E-D0DC-0B70-B792-D79152316BFA}"/>
              </a:ext>
            </a:extLst>
          </p:cNvPr>
          <p:cNvSpPr>
            <a:spLocks noGrp="1"/>
          </p:cNvSpPr>
          <p:nvPr>
            <p:ph type="title"/>
          </p:nvPr>
        </p:nvSpPr>
        <p:spPr/>
        <p:txBody>
          <a:bodyPr/>
          <a:lstStyle/>
          <a:p>
            <a:r>
              <a:rPr lang="en-US" dirty="0"/>
              <a:t>Git Terminology</a:t>
            </a:r>
            <a:endParaRPr lang="en-GB" dirty="0"/>
          </a:p>
        </p:txBody>
      </p:sp>
      <p:pic>
        <p:nvPicPr>
          <p:cNvPr id="5" name="Picture 4">
            <a:extLst>
              <a:ext uri="{FF2B5EF4-FFF2-40B4-BE49-F238E27FC236}">
                <a16:creationId xmlns:a16="http://schemas.microsoft.com/office/drawing/2014/main" id="{95D81121-83C6-AC06-3988-CA4E1F2DEC98}"/>
              </a:ext>
            </a:extLst>
          </p:cNvPr>
          <p:cNvPicPr>
            <a:picLocks noChangeAspect="1"/>
          </p:cNvPicPr>
          <p:nvPr/>
        </p:nvPicPr>
        <p:blipFill rotWithShape="1">
          <a:blip r:embed="rId2"/>
          <a:srcRect b="18402"/>
          <a:stretch/>
        </p:blipFill>
        <p:spPr>
          <a:xfrm>
            <a:off x="6096000" y="2014516"/>
            <a:ext cx="5344991" cy="3952176"/>
          </a:xfrm>
          <a:prstGeom prst="rect">
            <a:avLst/>
          </a:prstGeom>
        </p:spPr>
      </p:pic>
      <p:sp>
        <p:nvSpPr>
          <p:cNvPr id="7" name="TextBox 6">
            <a:extLst>
              <a:ext uri="{FF2B5EF4-FFF2-40B4-BE49-F238E27FC236}">
                <a16:creationId xmlns:a16="http://schemas.microsoft.com/office/drawing/2014/main" id="{00E57953-CA1F-C13C-9C81-377EE0E4F60D}"/>
              </a:ext>
            </a:extLst>
          </p:cNvPr>
          <p:cNvSpPr txBox="1"/>
          <p:nvPr/>
        </p:nvSpPr>
        <p:spPr>
          <a:xfrm>
            <a:off x="680321" y="1556163"/>
            <a:ext cx="6096000" cy="369332"/>
          </a:xfrm>
          <a:prstGeom prst="rect">
            <a:avLst/>
          </a:prstGeom>
          <a:noFill/>
        </p:spPr>
        <p:txBody>
          <a:bodyPr wrap="square">
            <a:spAutoFit/>
          </a:bodyPr>
          <a:lstStyle/>
          <a:p>
            <a:r>
              <a:rPr lang="en-GB" dirty="0"/>
              <a:t>https://lmu-osc.github.io/Collaborative-RStudio-GitHub/</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0F2F8C1-29B4-292E-B8A5-75C08F095857}"/>
                  </a:ext>
                </a:extLst>
              </p14:cNvPr>
              <p14:cNvContentPartPr/>
              <p14:nvPr/>
            </p14:nvContentPartPr>
            <p14:xfrm>
              <a:off x="6427865" y="4113535"/>
              <a:ext cx="2430000" cy="1547280"/>
            </p14:xfrm>
          </p:contentPart>
        </mc:Choice>
        <mc:Fallback>
          <p:pic>
            <p:nvPicPr>
              <p:cNvPr id="3" name="Ink 2">
                <a:extLst>
                  <a:ext uri="{FF2B5EF4-FFF2-40B4-BE49-F238E27FC236}">
                    <a16:creationId xmlns:a16="http://schemas.microsoft.com/office/drawing/2014/main" id="{20F2F8C1-29B4-292E-B8A5-75C08F095857}"/>
                  </a:ext>
                </a:extLst>
              </p:cNvPr>
              <p:cNvPicPr/>
              <p:nvPr/>
            </p:nvPicPr>
            <p:blipFill>
              <a:blip r:embed="rId4"/>
              <a:stretch>
                <a:fillRect/>
              </a:stretch>
            </p:blipFill>
            <p:spPr>
              <a:xfrm>
                <a:off x="6365225" y="4050895"/>
                <a:ext cx="2555640" cy="1672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A3BEC5C8-5EEF-FEC3-F8A8-840527576242}"/>
                  </a:ext>
                </a:extLst>
              </p14:cNvPr>
              <p14:cNvContentPartPr/>
              <p14:nvPr/>
            </p14:nvContentPartPr>
            <p14:xfrm>
              <a:off x="7299425" y="3942535"/>
              <a:ext cx="608760" cy="509760"/>
            </p14:xfrm>
          </p:contentPart>
        </mc:Choice>
        <mc:Fallback>
          <p:pic>
            <p:nvPicPr>
              <p:cNvPr id="4" name="Ink 3">
                <a:extLst>
                  <a:ext uri="{FF2B5EF4-FFF2-40B4-BE49-F238E27FC236}">
                    <a16:creationId xmlns:a16="http://schemas.microsoft.com/office/drawing/2014/main" id="{A3BEC5C8-5EEF-FEC3-F8A8-840527576242}"/>
                  </a:ext>
                </a:extLst>
              </p:cNvPr>
              <p:cNvPicPr/>
              <p:nvPr/>
            </p:nvPicPr>
            <p:blipFill>
              <a:blip r:embed="rId6"/>
              <a:stretch>
                <a:fillRect/>
              </a:stretch>
            </p:blipFill>
            <p:spPr>
              <a:xfrm>
                <a:off x="7236785" y="3879535"/>
                <a:ext cx="734400" cy="635400"/>
              </a:xfrm>
              <a:prstGeom prst="rect">
                <a:avLst/>
              </a:prstGeom>
            </p:spPr>
          </p:pic>
        </mc:Fallback>
      </mc:AlternateContent>
      <p:sp>
        <p:nvSpPr>
          <p:cNvPr id="6" name="TextBox 5">
            <a:extLst>
              <a:ext uri="{FF2B5EF4-FFF2-40B4-BE49-F238E27FC236}">
                <a16:creationId xmlns:a16="http://schemas.microsoft.com/office/drawing/2014/main" id="{C0096802-E909-F3FE-E0A3-B7E810406813}"/>
              </a:ext>
            </a:extLst>
          </p:cNvPr>
          <p:cNvSpPr txBox="1"/>
          <p:nvPr/>
        </p:nvSpPr>
        <p:spPr>
          <a:xfrm>
            <a:off x="757382" y="2637101"/>
            <a:ext cx="4729869" cy="2677656"/>
          </a:xfrm>
          <a:prstGeom prst="rect">
            <a:avLst/>
          </a:prstGeom>
          <a:noFill/>
        </p:spPr>
        <p:txBody>
          <a:bodyPr wrap="square" rtlCol="0">
            <a:spAutoFit/>
          </a:bodyPr>
          <a:lstStyle/>
          <a:p>
            <a:r>
              <a:rPr lang="en-US" sz="2800" dirty="0"/>
              <a:t>Push: Send your changes to the remote Repository</a:t>
            </a:r>
          </a:p>
          <a:p>
            <a:endParaRPr lang="en-US" sz="2800" dirty="0"/>
          </a:p>
          <a:p>
            <a:r>
              <a:rPr lang="en-US" sz="2800" dirty="0"/>
              <a:t>Pull: Download updates that were made to the Repository</a:t>
            </a:r>
            <a:endParaRPr lang="en-GB" sz="2800" dirty="0"/>
          </a:p>
        </p:txBody>
      </p:sp>
    </p:spTree>
    <p:extLst>
      <p:ext uri="{BB962C8B-B14F-4D97-AF65-F5344CB8AC3E}">
        <p14:creationId xmlns:p14="http://schemas.microsoft.com/office/powerpoint/2010/main" val="3649441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AB2E-D0DC-0B70-B792-D79152316BFA}"/>
              </a:ext>
            </a:extLst>
          </p:cNvPr>
          <p:cNvSpPr>
            <a:spLocks noGrp="1"/>
          </p:cNvSpPr>
          <p:nvPr>
            <p:ph type="title"/>
          </p:nvPr>
        </p:nvSpPr>
        <p:spPr/>
        <p:txBody>
          <a:bodyPr/>
          <a:lstStyle/>
          <a:p>
            <a:r>
              <a:rPr lang="en-US" dirty="0"/>
              <a:t>Git Terminology</a:t>
            </a:r>
            <a:endParaRPr lang="en-GB" dirty="0"/>
          </a:p>
        </p:txBody>
      </p:sp>
      <p:pic>
        <p:nvPicPr>
          <p:cNvPr id="5" name="Picture 4">
            <a:extLst>
              <a:ext uri="{FF2B5EF4-FFF2-40B4-BE49-F238E27FC236}">
                <a16:creationId xmlns:a16="http://schemas.microsoft.com/office/drawing/2014/main" id="{95D81121-83C6-AC06-3988-CA4E1F2DEC98}"/>
              </a:ext>
            </a:extLst>
          </p:cNvPr>
          <p:cNvPicPr>
            <a:picLocks noChangeAspect="1"/>
          </p:cNvPicPr>
          <p:nvPr/>
        </p:nvPicPr>
        <p:blipFill rotWithShape="1">
          <a:blip r:embed="rId2"/>
          <a:srcRect b="18402"/>
          <a:stretch/>
        </p:blipFill>
        <p:spPr>
          <a:xfrm>
            <a:off x="6096000" y="2014516"/>
            <a:ext cx="5344991" cy="3952176"/>
          </a:xfrm>
          <a:prstGeom prst="rect">
            <a:avLst/>
          </a:prstGeom>
        </p:spPr>
      </p:pic>
      <p:sp>
        <p:nvSpPr>
          <p:cNvPr id="7" name="TextBox 6">
            <a:extLst>
              <a:ext uri="{FF2B5EF4-FFF2-40B4-BE49-F238E27FC236}">
                <a16:creationId xmlns:a16="http://schemas.microsoft.com/office/drawing/2014/main" id="{00E57953-CA1F-C13C-9C81-377EE0E4F60D}"/>
              </a:ext>
            </a:extLst>
          </p:cNvPr>
          <p:cNvSpPr txBox="1"/>
          <p:nvPr/>
        </p:nvSpPr>
        <p:spPr>
          <a:xfrm>
            <a:off x="680321" y="1556163"/>
            <a:ext cx="6096000" cy="369332"/>
          </a:xfrm>
          <a:prstGeom prst="rect">
            <a:avLst/>
          </a:prstGeom>
          <a:noFill/>
        </p:spPr>
        <p:txBody>
          <a:bodyPr wrap="square">
            <a:spAutoFit/>
          </a:bodyPr>
          <a:lstStyle/>
          <a:p>
            <a:r>
              <a:rPr lang="en-GB" dirty="0"/>
              <a:t>https://lmu-osc.github.io/Collaborative-RStudio-GitHub/</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5CC47DC-6865-4BF8-A9E9-A6792DA463D0}"/>
                  </a:ext>
                </a:extLst>
              </p14:cNvPr>
              <p14:cNvContentPartPr/>
              <p14:nvPr/>
            </p14:nvContentPartPr>
            <p14:xfrm>
              <a:off x="6440465" y="4193455"/>
              <a:ext cx="2417400" cy="1386720"/>
            </p14:xfrm>
          </p:contentPart>
        </mc:Choice>
        <mc:Fallback>
          <p:pic>
            <p:nvPicPr>
              <p:cNvPr id="3" name="Ink 2">
                <a:extLst>
                  <a:ext uri="{FF2B5EF4-FFF2-40B4-BE49-F238E27FC236}">
                    <a16:creationId xmlns:a16="http://schemas.microsoft.com/office/drawing/2014/main" id="{75CC47DC-6865-4BF8-A9E9-A6792DA463D0}"/>
                  </a:ext>
                </a:extLst>
              </p:cNvPr>
              <p:cNvPicPr/>
              <p:nvPr/>
            </p:nvPicPr>
            <p:blipFill>
              <a:blip r:embed="rId4"/>
              <a:stretch>
                <a:fillRect/>
              </a:stretch>
            </p:blipFill>
            <p:spPr>
              <a:xfrm>
                <a:off x="6377465" y="4130455"/>
                <a:ext cx="2543040" cy="1512360"/>
              </a:xfrm>
              <a:prstGeom prst="rect">
                <a:avLst/>
              </a:prstGeom>
            </p:spPr>
          </p:pic>
        </mc:Fallback>
      </mc:AlternateContent>
      <p:sp>
        <p:nvSpPr>
          <p:cNvPr id="4" name="TextBox 3">
            <a:extLst>
              <a:ext uri="{FF2B5EF4-FFF2-40B4-BE49-F238E27FC236}">
                <a16:creationId xmlns:a16="http://schemas.microsoft.com/office/drawing/2014/main" id="{A98A50C5-7EA6-057C-9933-40E0A41314DF}"/>
              </a:ext>
            </a:extLst>
          </p:cNvPr>
          <p:cNvSpPr txBox="1"/>
          <p:nvPr/>
        </p:nvSpPr>
        <p:spPr>
          <a:xfrm>
            <a:off x="757382" y="2637101"/>
            <a:ext cx="4729869" cy="2246769"/>
          </a:xfrm>
          <a:prstGeom prst="rect">
            <a:avLst/>
          </a:prstGeom>
          <a:noFill/>
        </p:spPr>
        <p:txBody>
          <a:bodyPr wrap="square" rtlCol="0">
            <a:spAutoFit/>
          </a:bodyPr>
          <a:lstStyle/>
          <a:p>
            <a:r>
              <a:rPr lang="en-US" sz="2800" dirty="0"/>
              <a:t>Pull request: Tell the owner of the original repository that you have made changes, allowing them to merge the files</a:t>
            </a:r>
            <a:endParaRPr lang="en-GB" sz="2800" dirty="0"/>
          </a:p>
        </p:txBody>
      </p:sp>
    </p:spTree>
    <p:extLst>
      <p:ext uri="{BB962C8B-B14F-4D97-AF65-F5344CB8AC3E}">
        <p14:creationId xmlns:p14="http://schemas.microsoft.com/office/powerpoint/2010/main" val="684525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AB2E-D0DC-0B70-B792-D79152316BFA}"/>
              </a:ext>
            </a:extLst>
          </p:cNvPr>
          <p:cNvSpPr>
            <a:spLocks noGrp="1"/>
          </p:cNvSpPr>
          <p:nvPr>
            <p:ph type="title"/>
          </p:nvPr>
        </p:nvSpPr>
        <p:spPr/>
        <p:txBody>
          <a:bodyPr/>
          <a:lstStyle/>
          <a:p>
            <a:r>
              <a:rPr lang="en-US" dirty="0"/>
              <a:t>Git Terminology</a:t>
            </a:r>
            <a:endParaRPr lang="en-GB" dirty="0"/>
          </a:p>
        </p:txBody>
      </p:sp>
      <p:pic>
        <p:nvPicPr>
          <p:cNvPr id="5" name="Picture 4">
            <a:extLst>
              <a:ext uri="{FF2B5EF4-FFF2-40B4-BE49-F238E27FC236}">
                <a16:creationId xmlns:a16="http://schemas.microsoft.com/office/drawing/2014/main" id="{95D81121-83C6-AC06-3988-CA4E1F2DEC98}"/>
              </a:ext>
            </a:extLst>
          </p:cNvPr>
          <p:cNvPicPr>
            <a:picLocks noChangeAspect="1"/>
          </p:cNvPicPr>
          <p:nvPr/>
        </p:nvPicPr>
        <p:blipFill rotWithShape="1">
          <a:blip r:embed="rId2"/>
          <a:srcRect b="18402"/>
          <a:stretch/>
        </p:blipFill>
        <p:spPr>
          <a:xfrm>
            <a:off x="6096000" y="2014516"/>
            <a:ext cx="5344991" cy="3952176"/>
          </a:xfrm>
          <a:prstGeom prst="rect">
            <a:avLst/>
          </a:prstGeom>
        </p:spPr>
      </p:pic>
      <p:sp>
        <p:nvSpPr>
          <p:cNvPr id="7" name="TextBox 6">
            <a:extLst>
              <a:ext uri="{FF2B5EF4-FFF2-40B4-BE49-F238E27FC236}">
                <a16:creationId xmlns:a16="http://schemas.microsoft.com/office/drawing/2014/main" id="{00E57953-CA1F-C13C-9C81-377EE0E4F60D}"/>
              </a:ext>
            </a:extLst>
          </p:cNvPr>
          <p:cNvSpPr txBox="1"/>
          <p:nvPr/>
        </p:nvSpPr>
        <p:spPr>
          <a:xfrm>
            <a:off x="680321" y="1556163"/>
            <a:ext cx="6096000" cy="369332"/>
          </a:xfrm>
          <a:prstGeom prst="rect">
            <a:avLst/>
          </a:prstGeom>
          <a:noFill/>
        </p:spPr>
        <p:txBody>
          <a:bodyPr wrap="square">
            <a:spAutoFit/>
          </a:bodyPr>
          <a:lstStyle/>
          <a:p>
            <a:r>
              <a:rPr lang="en-GB" dirty="0"/>
              <a:t>https://lmu-osc.github.io/Collaborative-RStudio-GitHub/</a:t>
            </a:r>
          </a:p>
        </p:txBody>
      </p:sp>
      <p:sp>
        <p:nvSpPr>
          <p:cNvPr id="3" name="TextBox 2">
            <a:extLst>
              <a:ext uri="{FF2B5EF4-FFF2-40B4-BE49-F238E27FC236}">
                <a16:creationId xmlns:a16="http://schemas.microsoft.com/office/drawing/2014/main" id="{2440AC1E-AF7F-D0DA-131D-390CF3C3C781}"/>
              </a:ext>
            </a:extLst>
          </p:cNvPr>
          <p:cNvSpPr txBox="1"/>
          <p:nvPr/>
        </p:nvSpPr>
        <p:spPr>
          <a:xfrm>
            <a:off x="757382" y="2637101"/>
            <a:ext cx="4729869" cy="1815882"/>
          </a:xfrm>
          <a:prstGeom prst="rect">
            <a:avLst/>
          </a:prstGeom>
          <a:noFill/>
        </p:spPr>
        <p:txBody>
          <a:bodyPr wrap="square" rtlCol="0">
            <a:spAutoFit/>
          </a:bodyPr>
          <a:lstStyle/>
          <a:p>
            <a:r>
              <a:rPr lang="en-US" sz="2800" dirty="0"/>
              <a:t>Pull from ‘upstream’: get all the changes any collaborator has made to the original repository</a:t>
            </a:r>
            <a:endParaRPr lang="en-GB" sz="2800" dirty="0"/>
          </a:p>
        </p:txBody>
      </p:sp>
    </p:spTree>
    <p:extLst>
      <p:ext uri="{BB962C8B-B14F-4D97-AF65-F5344CB8AC3E}">
        <p14:creationId xmlns:p14="http://schemas.microsoft.com/office/powerpoint/2010/main" val="879276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16C1DE-5158-9D54-A3CE-8FB105C57C62}"/>
              </a:ext>
            </a:extLst>
          </p:cNvPr>
          <p:cNvSpPr>
            <a:spLocks noGrp="1"/>
          </p:cNvSpPr>
          <p:nvPr>
            <p:ph type="title"/>
          </p:nvPr>
        </p:nvSpPr>
        <p:spPr/>
        <p:txBody>
          <a:bodyPr/>
          <a:lstStyle/>
          <a:p>
            <a:r>
              <a:rPr lang="en-US" dirty="0"/>
              <a:t>Questions? Comments?</a:t>
            </a:r>
            <a:endParaRPr lang="en-GB" dirty="0"/>
          </a:p>
        </p:txBody>
      </p:sp>
      <p:sp>
        <p:nvSpPr>
          <p:cNvPr id="5" name="Text Placeholder 4">
            <a:extLst>
              <a:ext uri="{FF2B5EF4-FFF2-40B4-BE49-F238E27FC236}">
                <a16:creationId xmlns:a16="http://schemas.microsoft.com/office/drawing/2014/main" id="{0116F522-B249-66C3-2628-E45ACAFD603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1605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B378D-C18D-39FC-87E4-0979C71F253D}"/>
              </a:ext>
            </a:extLst>
          </p:cNvPr>
          <p:cNvSpPr>
            <a:spLocks noGrp="1"/>
          </p:cNvSpPr>
          <p:nvPr>
            <p:ph type="title"/>
          </p:nvPr>
        </p:nvSpPr>
        <p:spPr/>
        <p:txBody>
          <a:bodyPr/>
          <a:lstStyle/>
          <a:p>
            <a:r>
              <a:rPr lang="en-US" dirty="0"/>
              <a:t>Using </a:t>
            </a:r>
            <a:r>
              <a:rPr lang="en-US" dirty="0" err="1"/>
              <a:t>Github</a:t>
            </a:r>
            <a:r>
              <a:rPr lang="en-US" dirty="0"/>
              <a:t> as a backup for your own projects</a:t>
            </a:r>
            <a:endParaRPr lang="en-GB" dirty="0"/>
          </a:p>
        </p:txBody>
      </p:sp>
      <p:sp>
        <p:nvSpPr>
          <p:cNvPr id="3" name="Text Placeholder 2">
            <a:extLst>
              <a:ext uri="{FF2B5EF4-FFF2-40B4-BE49-F238E27FC236}">
                <a16:creationId xmlns:a16="http://schemas.microsoft.com/office/drawing/2014/main" id="{25549BB2-EA9F-242B-7FD8-5DDD61226DF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905977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D5D84-A50B-4618-735B-5AD6F3C4324C}"/>
              </a:ext>
            </a:extLst>
          </p:cNvPr>
          <p:cNvSpPr>
            <a:spLocks noGrp="1"/>
          </p:cNvSpPr>
          <p:nvPr>
            <p:ph type="title"/>
          </p:nvPr>
        </p:nvSpPr>
        <p:spPr/>
        <p:txBody>
          <a:bodyPr/>
          <a:lstStyle/>
          <a:p>
            <a:r>
              <a:rPr lang="en-US" dirty="0"/>
              <a:t>Creating your own repository</a:t>
            </a:r>
            <a:endParaRPr lang="en-GB" dirty="0"/>
          </a:p>
        </p:txBody>
      </p:sp>
      <p:sp>
        <p:nvSpPr>
          <p:cNvPr id="3" name="Content Placeholder 2">
            <a:extLst>
              <a:ext uri="{FF2B5EF4-FFF2-40B4-BE49-F238E27FC236}">
                <a16:creationId xmlns:a16="http://schemas.microsoft.com/office/drawing/2014/main" id="{81DA3F71-6866-BE8C-5FCF-7ACBB6A86AF6}"/>
              </a:ext>
            </a:extLst>
          </p:cNvPr>
          <p:cNvSpPr>
            <a:spLocks noGrp="1"/>
          </p:cNvSpPr>
          <p:nvPr>
            <p:ph idx="1"/>
          </p:nvPr>
        </p:nvSpPr>
        <p:spPr/>
        <p:txBody>
          <a:bodyPr/>
          <a:lstStyle/>
          <a:p>
            <a:r>
              <a:rPr lang="en-US" dirty="0"/>
              <a:t>Go to </a:t>
            </a:r>
            <a:r>
              <a:rPr lang="en-US" dirty="0">
                <a:hlinkClick r:id="rId2"/>
              </a:rPr>
              <a:t>https://github.com/</a:t>
            </a:r>
            <a:r>
              <a:rPr lang="en-US" dirty="0"/>
              <a:t> and log in</a:t>
            </a:r>
          </a:p>
          <a:p>
            <a:r>
              <a:rPr lang="en-US" dirty="0"/>
              <a:t>Switch back and forth between </a:t>
            </a:r>
            <a:r>
              <a:rPr lang="en-US" dirty="0" err="1"/>
              <a:t>Github</a:t>
            </a:r>
            <a:r>
              <a:rPr lang="en-US" dirty="0"/>
              <a:t> Online and Desktop</a:t>
            </a:r>
          </a:p>
          <a:p>
            <a:endParaRPr lang="en-GB" dirty="0"/>
          </a:p>
        </p:txBody>
      </p:sp>
      <p:pic>
        <p:nvPicPr>
          <p:cNvPr id="7" name="Picture 6">
            <a:extLst>
              <a:ext uri="{FF2B5EF4-FFF2-40B4-BE49-F238E27FC236}">
                <a16:creationId xmlns:a16="http://schemas.microsoft.com/office/drawing/2014/main" id="{21BE25C1-64D0-A127-7672-B3FAD4C001D8}"/>
              </a:ext>
            </a:extLst>
          </p:cNvPr>
          <p:cNvPicPr>
            <a:picLocks noChangeAspect="1"/>
          </p:cNvPicPr>
          <p:nvPr/>
        </p:nvPicPr>
        <p:blipFill>
          <a:blip r:embed="rId3"/>
          <a:stretch>
            <a:fillRect/>
          </a:stretch>
        </p:blipFill>
        <p:spPr>
          <a:xfrm>
            <a:off x="680321" y="3763805"/>
            <a:ext cx="10658764" cy="1207943"/>
          </a:xfrm>
          <a:prstGeom prst="rect">
            <a:avLst/>
          </a:prstGeom>
        </p:spPr>
      </p:pic>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5E991C46-C0F2-1F5F-3058-5605E7F97382}"/>
                  </a:ext>
                </a:extLst>
              </p14:cNvPr>
              <p14:cNvContentPartPr/>
              <p14:nvPr/>
            </p14:nvContentPartPr>
            <p14:xfrm>
              <a:off x="2501199" y="3812296"/>
              <a:ext cx="1212840" cy="936000"/>
            </p14:xfrm>
          </p:contentPart>
        </mc:Choice>
        <mc:Fallback>
          <p:pic>
            <p:nvPicPr>
              <p:cNvPr id="11" name="Ink 10">
                <a:extLst>
                  <a:ext uri="{FF2B5EF4-FFF2-40B4-BE49-F238E27FC236}">
                    <a16:creationId xmlns:a16="http://schemas.microsoft.com/office/drawing/2014/main" id="{5E991C46-C0F2-1F5F-3058-5605E7F97382}"/>
                  </a:ext>
                </a:extLst>
              </p:cNvPr>
              <p:cNvPicPr/>
              <p:nvPr/>
            </p:nvPicPr>
            <p:blipFill>
              <a:blip r:embed="rId5"/>
              <a:stretch>
                <a:fillRect/>
              </a:stretch>
            </p:blipFill>
            <p:spPr>
              <a:xfrm>
                <a:off x="2465559" y="3776296"/>
                <a:ext cx="1284480" cy="1007640"/>
              </a:xfrm>
              <a:prstGeom prst="rect">
                <a:avLst/>
              </a:prstGeom>
            </p:spPr>
          </p:pic>
        </mc:Fallback>
      </mc:AlternateContent>
    </p:spTree>
    <p:extLst>
      <p:ext uri="{BB962C8B-B14F-4D97-AF65-F5344CB8AC3E}">
        <p14:creationId xmlns:p14="http://schemas.microsoft.com/office/powerpoint/2010/main" val="144565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98F63C-10D0-638A-B64F-833BB1C72901}"/>
              </a:ext>
            </a:extLst>
          </p:cNvPr>
          <p:cNvPicPr>
            <a:picLocks noChangeAspect="1"/>
          </p:cNvPicPr>
          <p:nvPr/>
        </p:nvPicPr>
        <p:blipFill>
          <a:blip r:embed="rId2"/>
          <a:stretch>
            <a:fillRect/>
          </a:stretch>
        </p:blipFill>
        <p:spPr>
          <a:xfrm>
            <a:off x="2726910" y="0"/>
            <a:ext cx="6738179" cy="6858000"/>
          </a:xfrm>
          <a:prstGeom prst="rect">
            <a:avLst/>
          </a:prstGeom>
        </p:spPr>
      </p:pic>
    </p:spTree>
    <p:extLst>
      <p:ext uri="{BB962C8B-B14F-4D97-AF65-F5344CB8AC3E}">
        <p14:creationId xmlns:p14="http://schemas.microsoft.com/office/powerpoint/2010/main" val="3973716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48D532-E6A0-0DD8-F684-3F580687DD28}"/>
              </a:ext>
            </a:extLst>
          </p:cNvPr>
          <p:cNvPicPr>
            <a:picLocks noChangeAspect="1"/>
          </p:cNvPicPr>
          <p:nvPr/>
        </p:nvPicPr>
        <p:blipFill>
          <a:blip r:embed="rId2"/>
          <a:stretch>
            <a:fillRect/>
          </a:stretch>
        </p:blipFill>
        <p:spPr>
          <a:xfrm>
            <a:off x="0" y="589566"/>
            <a:ext cx="12192000" cy="5678867"/>
          </a:xfrm>
          <a:prstGeom prst="rect">
            <a:avLst/>
          </a:prstGeom>
        </p:spPr>
      </p:pic>
    </p:spTree>
    <p:extLst>
      <p:ext uri="{BB962C8B-B14F-4D97-AF65-F5344CB8AC3E}">
        <p14:creationId xmlns:p14="http://schemas.microsoft.com/office/powerpoint/2010/main" val="3209658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87B9F1-AAA7-EAEC-5BFE-8551B46E04FD}"/>
              </a:ext>
            </a:extLst>
          </p:cNvPr>
          <p:cNvSpPr txBox="1"/>
          <p:nvPr/>
        </p:nvSpPr>
        <p:spPr>
          <a:xfrm>
            <a:off x="369455" y="249382"/>
            <a:ext cx="4289379" cy="523220"/>
          </a:xfrm>
          <a:prstGeom prst="rect">
            <a:avLst/>
          </a:prstGeom>
          <a:noFill/>
        </p:spPr>
        <p:txBody>
          <a:bodyPr wrap="none" rtlCol="0">
            <a:spAutoFit/>
          </a:bodyPr>
          <a:lstStyle/>
          <a:p>
            <a:r>
              <a:rPr lang="en-US" sz="2800" dirty="0"/>
              <a:t>Open </a:t>
            </a:r>
            <a:r>
              <a:rPr lang="en-US" sz="2800" dirty="0" err="1"/>
              <a:t>Github</a:t>
            </a:r>
            <a:r>
              <a:rPr lang="en-US" sz="2800" dirty="0"/>
              <a:t> Desktop App</a:t>
            </a:r>
            <a:endParaRPr lang="en-GB" sz="2800" dirty="0"/>
          </a:p>
        </p:txBody>
      </p:sp>
      <p:pic>
        <p:nvPicPr>
          <p:cNvPr id="4" name="Picture 3">
            <a:extLst>
              <a:ext uri="{FF2B5EF4-FFF2-40B4-BE49-F238E27FC236}">
                <a16:creationId xmlns:a16="http://schemas.microsoft.com/office/drawing/2014/main" id="{E95FB405-6B7B-0931-1BCE-8E69067A1D7E}"/>
              </a:ext>
            </a:extLst>
          </p:cNvPr>
          <p:cNvPicPr>
            <a:picLocks noChangeAspect="1"/>
          </p:cNvPicPr>
          <p:nvPr/>
        </p:nvPicPr>
        <p:blipFill>
          <a:blip r:embed="rId2"/>
          <a:stretch>
            <a:fillRect/>
          </a:stretch>
        </p:blipFill>
        <p:spPr>
          <a:xfrm>
            <a:off x="539433" y="1267644"/>
            <a:ext cx="2486372" cy="2734057"/>
          </a:xfrm>
          <a:prstGeom prst="rect">
            <a:avLst/>
          </a:prstGeom>
        </p:spPr>
      </p:pic>
      <p:pic>
        <p:nvPicPr>
          <p:cNvPr id="6" name="Picture 5">
            <a:extLst>
              <a:ext uri="{FF2B5EF4-FFF2-40B4-BE49-F238E27FC236}">
                <a16:creationId xmlns:a16="http://schemas.microsoft.com/office/drawing/2014/main" id="{EA1AECD8-ECF8-1045-CD5E-84611F6033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87011" y="1052386"/>
            <a:ext cx="5725324" cy="5566026"/>
          </a:xfrm>
          <a:prstGeom prst="rect">
            <a:avLst/>
          </a:prstGeom>
        </p:spPr>
      </p:pic>
      <p:cxnSp>
        <p:nvCxnSpPr>
          <p:cNvPr id="8" name="Straight Arrow Connector 7">
            <a:extLst>
              <a:ext uri="{FF2B5EF4-FFF2-40B4-BE49-F238E27FC236}">
                <a16:creationId xmlns:a16="http://schemas.microsoft.com/office/drawing/2014/main" id="{365687BF-9D5D-1A87-620D-F664BF05C302}"/>
              </a:ext>
            </a:extLst>
          </p:cNvPr>
          <p:cNvCxnSpPr/>
          <p:nvPr/>
        </p:nvCxnSpPr>
        <p:spPr>
          <a:xfrm>
            <a:off x="3260436" y="2634672"/>
            <a:ext cx="183803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54054B15-F3C4-0062-9EE2-F5C2A4543EDB}"/>
              </a:ext>
            </a:extLst>
          </p:cNvPr>
          <p:cNvGrpSpPr/>
          <p:nvPr/>
        </p:nvGrpSpPr>
        <p:grpSpPr>
          <a:xfrm>
            <a:off x="6612905" y="6088135"/>
            <a:ext cx="1395000" cy="655200"/>
            <a:chOff x="6612905" y="6088135"/>
            <a:chExt cx="1395000" cy="655200"/>
          </a:xfrm>
        </p:grpSpPr>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C8ED64AC-169D-6529-E3DB-156EB9215A78}"/>
                    </a:ext>
                  </a:extLst>
                </p14:cNvPr>
                <p14:cNvContentPartPr/>
                <p14:nvPr/>
              </p14:nvContentPartPr>
              <p14:xfrm>
                <a:off x="6612905" y="6088135"/>
                <a:ext cx="1367640" cy="415440"/>
              </p14:xfrm>
            </p:contentPart>
          </mc:Choice>
          <mc:Fallback>
            <p:pic>
              <p:nvPicPr>
                <p:cNvPr id="9" name="Ink 8">
                  <a:extLst>
                    <a:ext uri="{FF2B5EF4-FFF2-40B4-BE49-F238E27FC236}">
                      <a16:creationId xmlns:a16="http://schemas.microsoft.com/office/drawing/2014/main" id="{C8ED64AC-169D-6529-E3DB-156EB9215A78}"/>
                    </a:ext>
                  </a:extLst>
                </p:cNvPr>
                <p:cNvPicPr/>
                <p:nvPr/>
              </p:nvPicPr>
              <p:blipFill>
                <a:blip r:embed="rId5"/>
                <a:stretch>
                  <a:fillRect/>
                </a:stretch>
              </p:blipFill>
              <p:spPr>
                <a:xfrm>
                  <a:off x="6577265" y="6052135"/>
                  <a:ext cx="1439280" cy="487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2AA105C4-0436-B05B-BD3B-AF945E2DD7C4}"/>
                    </a:ext>
                  </a:extLst>
                </p14:cNvPr>
                <p14:cNvContentPartPr/>
                <p14:nvPr/>
              </p14:nvContentPartPr>
              <p14:xfrm>
                <a:off x="7933385" y="6419335"/>
                <a:ext cx="74520" cy="324000"/>
              </p14:xfrm>
            </p:contentPart>
          </mc:Choice>
          <mc:Fallback>
            <p:pic>
              <p:nvPicPr>
                <p:cNvPr id="10" name="Ink 9">
                  <a:extLst>
                    <a:ext uri="{FF2B5EF4-FFF2-40B4-BE49-F238E27FC236}">
                      <a16:creationId xmlns:a16="http://schemas.microsoft.com/office/drawing/2014/main" id="{2AA105C4-0436-B05B-BD3B-AF945E2DD7C4}"/>
                    </a:ext>
                  </a:extLst>
                </p:cNvPr>
                <p:cNvPicPr/>
                <p:nvPr/>
              </p:nvPicPr>
              <p:blipFill>
                <a:blip r:embed="rId7"/>
                <a:stretch>
                  <a:fillRect/>
                </a:stretch>
              </p:blipFill>
              <p:spPr>
                <a:xfrm>
                  <a:off x="7897745" y="6383335"/>
                  <a:ext cx="146160" cy="395640"/>
                </a:xfrm>
                <a:prstGeom prst="rect">
                  <a:avLst/>
                </a:prstGeom>
              </p:spPr>
            </p:pic>
          </mc:Fallback>
        </mc:AlternateContent>
      </p:grpSp>
    </p:spTree>
    <p:extLst>
      <p:ext uri="{BB962C8B-B14F-4D97-AF65-F5344CB8AC3E}">
        <p14:creationId xmlns:p14="http://schemas.microsoft.com/office/powerpoint/2010/main" val="392955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9C6034-9603-9352-6B6E-4CD0F8053498}"/>
              </a:ext>
            </a:extLst>
          </p:cNvPr>
          <p:cNvPicPr>
            <a:picLocks noChangeAspect="1"/>
          </p:cNvPicPr>
          <p:nvPr/>
        </p:nvPicPr>
        <p:blipFill>
          <a:blip r:embed="rId2"/>
          <a:stretch>
            <a:fillRect/>
          </a:stretch>
        </p:blipFill>
        <p:spPr>
          <a:xfrm>
            <a:off x="0" y="506149"/>
            <a:ext cx="12192000" cy="5845701"/>
          </a:xfrm>
          <a:prstGeom prst="rect">
            <a:avLst/>
          </a:prstGeom>
        </p:spPr>
      </p:pic>
      <p:grpSp>
        <p:nvGrpSpPr>
          <p:cNvPr id="8" name="Group 7">
            <a:extLst>
              <a:ext uri="{FF2B5EF4-FFF2-40B4-BE49-F238E27FC236}">
                <a16:creationId xmlns:a16="http://schemas.microsoft.com/office/drawing/2014/main" id="{6AA8B9B9-1BF6-392B-E99A-E8E4FCB86587}"/>
              </a:ext>
            </a:extLst>
          </p:cNvPr>
          <p:cNvGrpSpPr/>
          <p:nvPr/>
        </p:nvGrpSpPr>
        <p:grpSpPr>
          <a:xfrm>
            <a:off x="4834145" y="1339015"/>
            <a:ext cx="833760" cy="1301040"/>
            <a:chOff x="4834145" y="1339015"/>
            <a:chExt cx="833760" cy="1301040"/>
          </a:xfrm>
        </p:grpSpPr>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2369B364-1DA1-EF7F-ACE4-B4ACB051F751}"/>
                    </a:ext>
                  </a:extLst>
                </p14:cNvPr>
                <p14:cNvContentPartPr/>
                <p14:nvPr/>
              </p14:nvContentPartPr>
              <p14:xfrm>
                <a:off x="5118185" y="1348375"/>
                <a:ext cx="194040" cy="1291680"/>
              </p14:xfrm>
            </p:contentPart>
          </mc:Choice>
          <mc:Fallback>
            <p:pic>
              <p:nvPicPr>
                <p:cNvPr id="4" name="Ink 3">
                  <a:extLst>
                    <a:ext uri="{FF2B5EF4-FFF2-40B4-BE49-F238E27FC236}">
                      <a16:creationId xmlns:a16="http://schemas.microsoft.com/office/drawing/2014/main" id="{2369B364-1DA1-EF7F-ACE4-B4ACB051F751}"/>
                    </a:ext>
                  </a:extLst>
                </p:cNvPr>
                <p:cNvPicPr/>
                <p:nvPr/>
              </p:nvPicPr>
              <p:blipFill>
                <a:blip r:embed="rId4"/>
                <a:stretch>
                  <a:fillRect/>
                </a:stretch>
              </p:blipFill>
              <p:spPr>
                <a:xfrm>
                  <a:off x="5109545" y="1339375"/>
                  <a:ext cx="211680" cy="1309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64A71A57-44D2-B187-B663-AADCF657BA3D}"/>
                    </a:ext>
                  </a:extLst>
                </p14:cNvPr>
                <p14:cNvContentPartPr/>
                <p14:nvPr/>
              </p14:nvContentPartPr>
              <p14:xfrm>
                <a:off x="5301425" y="1348375"/>
                <a:ext cx="366480" cy="498240"/>
              </p14:xfrm>
            </p:contentPart>
          </mc:Choice>
          <mc:Fallback>
            <p:pic>
              <p:nvPicPr>
                <p:cNvPr id="5" name="Ink 4">
                  <a:extLst>
                    <a:ext uri="{FF2B5EF4-FFF2-40B4-BE49-F238E27FC236}">
                      <a16:creationId xmlns:a16="http://schemas.microsoft.com/office/drawing/2014/main" id="{64A71A57-44D2-B187-B663-AADCF657BA3D}"/>
                    </a:ext>
                  </a:extLst>
                </p:cNvPr>
                <p:cNvPicPr/>
                <p:nvPr/>
              </p:nvPicPr>
              <p:blipFill>
                <a:blip r:embed="rId6"/>
                <a:stretch>
                  <a:fillRect/>
                </a:stretch>
              </p:blipFill>
              <p:spPr>
                <a:xfrm>
                  <a:off x="5292425" y="1339375"/>
                  <a:ext cx="384120" cy="515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920DE102-B5D2-66AE-1053-BF92D37E0811}"/>
                    </a:ext>
                  </a:extLst>
                </p14:cNvPr>
                <p14:cNvContentPartPr/>
                <p14:nvPr/>
              </p14:nvContentPartPr>
              <p14:xfrm>
                <a:off x="4834145" y="1339015"/>
                <a:ext cx="458280" cy="464040"/>
              </p14:xfrm>
            </p:contentPart>
          </mc:Choice>
          <mc:Fallback>
            <p:pic>
              <p:nvPicPr>
                <p:cNvPr id="7" name="Ink 6">
                  <a:extLst>
                    <a:ext uri="{FF2B5EF4-FFF2-40B4-BE49-F238E27FC236}">
                      <a16:creationId xmlns:a16="http://schemas.microsoft.com/office/drawing/2014/main" id="{920DE102-B5D2-66AE-1053-BF92D37E0811}"/>
                    </a:ext>
                  </a:extLst>
                </p:cNvPr>
                <p:cNvPicPr/>
                <p:nvPr/>
              </p:nvPicPr>
              <p:blipFill>
                <a:blip r:embed="rId8"/>
                <a:stretch>
                  <a:fillRect/>
                </a:stretch>
              </p:blipFill>
              <p:spPr>
                <a:xfrm>
                  <a:off x="4825505" y="1330375"/>
                  <a:ext cx="475920" cy="481680"/>
                </a:xfrm>
                <a:prstGeom prst="rect">
                  <a:avLst/>
                </a:prstGeom>
              </p:spPr>
            </p:pic>
          </mc:Fallback>
        </mc:AlternateContent>
      </p:grpSp>
      <p:grpSp>
        <p:nvGrpSpPr>
          <p:cNvPr id="13" name="Group 12">
            <a:extLst>
              <a:ext uri="{FF2B5EF4-FFF2-40B4-BE49-F238E27FC236}">
                <a16:creationId xmlns:a16="http://schemas.microsoft.com/office/drawing/2014/main" id="{46BCD75B-2716-11E6-2721-5080DA44D6A2}"/>
              </a:ext>
            </a:extLst>
          </p:cNvPr>
          <p:cNvGrpSpPr/>
          <p:nvPr/>
        </p:nvGrpSpPr>
        <p:grpSpPr>
          <a:xfrm>
            <a:off x="9226865" y="4200295"/>
            <a:ext cx="1265760" cy="666360"/>
            <a:chOff x="9226865" y="4200295"/>
            <a:chExt cx="1265760" cy="666360"/>
          </a:xfrm>
        </p:grpSpPr>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24C48197-5D56-DD55-DA83-2BEB60C25408}"/>
                    </a:ext>
                  </a:extLst>
                </p14:cNvPr>
                <p14:cNvContentPartPr/>
                <p14:nvPr/>
              </p14:nvContentPartPr>
              <p14:xfrm>
                <a:off x="9226865" y="4552735"/>
                <a:ext cx="1245600" cy="75240"/>
              </p14:xfrm>
            </p:contentPart>
          </mc:Choice>
          <mc:Fallback>
            <p:pic>
              <p:nvPicPr>
                <p:cNvPr id="9" name="Ink 8">
                  <a:extLst>
                    <a:ext uri="{FF2B5EF4-FFF2-40B4-BE49-F238E27FC236}">
                      <a16:creationId xmlns:a16="http://schemas.microsoft.com/office/drawing/2014/main" id="{24C48197-5D56-DD55-DA83-2BEB60C25408}"/>
                    </a:ext>
                  </a:extLst>
                </p:cNvPr>
                <p:cNvPicPr/>
                <p:nvPr/>
              </p:nvPicPr>
              <p:blipFill>
                <a:blip r:embed="rId10"/>
                <a:stretch>
                  <a:fillRect/>
                </a:stretch>
              </p:blipFill>
              <p:spPr>
                <a:xfrm>
                  <a:off x="9218225" y="4544095"/>
                  <a:ext cx="126324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6DB5F13D-E861-DBDE-1101-164B320E5D30}"/>
                    </a:ext>
                  </a:extLst>
                </p14:cNvPr>
                <p14:cNvContentPartPr/>
                <p14:nvPr/>
              </p14:nvContentPartPr>
              <p14:xfrm>
                <a:off x="10160705" y="4200295"/>
                <a:ext cx="322920" cy="353520"/>
              </p14:xfrm>
            </p:contentPart>
          </mc:Choice>
          <mc:Fallback>
            <p:pic>
              <p:nvPicPr>
                <p:cNvPr id="10" name="Ink 9">
                  <a:extLst>
                    <a:ext uri="{FF2B5EF4-FFF2-40B4-BE49-F238E27FC236}">
                      <a16:creationId xmlns:a16="http://schemas.microsoft.com/office/drawing/2014/main" id="{6DB5F13D-E861-DBDE-1101-164B320E5D30}"/>
                    </a:ext>
                  </a:extLst>
                </p:cNvPr>
                <p:cNvPicPr/>
                <p:nvPr/>
              </p:nvPicPr>
              <p:blipFill>
                <a:blip r:embed="rId12"/>
                <a:stretch>
                  <a:fillRect/>
                </a:stretch>
              </p:blipFill>
              <p:spPr>
                <a:xfrm>
                  <a:off x="10151705" y="4191295"/>
                  <a:ext cx="34056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DF0E6336-2171-B1F1-6E09-A0624543D89E}"/>
                    </a:ext>
                  </a:extLst>
                </p14:cNvPr>
                <p14:cNvContentPartPr/>
                <p14:nvPr/>
              </p14:nvContentPartPr>
              <p14:xfrm>
                <a:off x="10285265" y="4562455"/>
                <a:ext cx="207360" cy="304200"/>
              </p14:xfrm>
            </p:contentPart>
          </mc:Choice>
          <mc:Fallback>
            <p:pic>
              <p:nvPicPr>
                <p:cNvPr id="12" name="Ink 11">
                  <a:extLst>
                    <a:ext uri="{FF2B5EF4-FFF2-40B4-BE49-F238E27FC236}">
                      <a16:creationId xmlns:a16="http://schemas.microsoft.com/office/drawing/2014/main" id="{DF0E6336-2171-B1F1-6E09-A0624543D89E}"/>
                    </a:ext>
                  </a:extLst>
                </p:cNvPr>
                <p:cNvPicPr/>
                <p:nvPr/>
              </p:nvPicPr>
              <p:blipFill>
                <a:blip r:embed="rId14"/>
                <a:stretch>
                  <a:fillRect/>
                </a:stretch>
              </p:blipFill>
              <p:spPr>
                <a:xfrm>
                  <a:off x="10276625" y="4553815"/>
                  <a:ext cx="225000" cy="321840"/>
                </a:xfrm>
                <a:prstGeom prst="rect">
                  <a:avLst/>
                </a:prstGeom>
              </p:spPr>
            </p:pic>
          </mc:Fallback>
        </mc:AlternateContent>
      </p:grpSp>
    </p:spTree>
    <p:extLst>
      <p:ext uri="{BB962C8B-B14F-4D97-AF65-F5344CB8AC3E}">
        <p14:creationId xmlns:p14="http://schemas.microsoft.com/office/powerpoint/2010/main" val="178000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82736-5B97-A2AC-671D-29952425E555}"/>
              </a:ext>
            </a:extLst>
          </p:cNvPr>
          <p:cNvSpPr>
            <a:spLocks noGrp="1"/>
          </p:cNvSpPr>
          <p:nvPr>
            <p:ph type="title"/>
          </p:nvPr>
        </p:nvSpPr>
        <p:spPr/>
        <p:txBody>
          <a:bodyPr/>
          <a:lstStyle/>
          <a:p>
            <a:r>
              <a:rPr lang="en-US" dirty="0"/>
              <a:t>Why should we implement open data and code?</a:t>
            </a:r>
            <a:endParaRPr lang="en-GB" dirty="0"/>
          </a:p>
        </p:txBody>
      </p:sp>
      <p:pic>
        <p:nvPicPr>
          <p:cNvPr id="2050" name="Picture 2" descr="infographics_2">
            <a:extLst>
              <a:ext uri="{FF2B5EF4-FFF2-40B4-BE49-F238E27FC236}">
                <a16:creationId xmlns:a16="http://schemas.microsoft.com/office/drawing/2014/main" id="{517F6FA4-E948-CBBA-461D-7396A158D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3802" y="2097611"/>
            <a:ext cx="7799050" cy="47068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40B1A1-EC6F-530B-B2AB-16AB785520F0}"/>
              </a:ext>
            </a:extLst>
          </p:cNvPr>
          <p:cNvSpPr/>
          <p:nvPr/>
        </p:nvSpPr>
        <p:spPr>
          <a:xfrm>
            <a:off x="6968067" y="3073400"/>
            <a:ext cx="2802466" cy="3429000"/>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785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93B32-3FC5-5DE4-963B-3A407EEDAB0F}"/>
              </a:ext>
            </a:extLst>
          </p:cNvPr>
          <p:cNvPicPr>
            <a:picLocks noChangeAspect="1"/>
          </p:cNvPicPr>
          <p:nvPr/>
        </p:nvPicPr>
        <p:blipFill>
          <a:blip r:embed="rId2"/>
          <a:stretch>
            <a:fillRect/>
          </a:stretch>
        </p:blipFill>
        <p:spPr>
          <a:xfrm>
            <a:off x="799361" y="1576129"/>
            <a:ext cx="10593278" cy="3705742"/>
          </a:xfrm>
          <a:prstGeom prst="rect">
            <a:avLst/>
          </a:prstGeom>
        </p:spPr>
      </p:pic>
    </p:spTree>
    <p:extLst>
      <p:ext uri="{BB962C8B-B14F-4D97-AF65-F5344CB8AC3E}">
        <p14:creationId xmlns:p14="http://schemas.microsoft.com/office/powerpoint/2010/main" val="293305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432896-F309-A9EE-B350-E68654E560BE}"/>
              </a:ext>
            </a:extLst>
          </p:cNvPr>
          <p:cNvPicPr>
            <a:picLocks noChangeAspect="1"/>
          </p:cNvPicPr>
          <p:nvPr/>
        </p:nvPicPr>
        <p:blipFill>
          <a:blip r:embed="rId2"/>
          <a:stretch>
            <a:fillRect/>
          </a:stretch>
        </p:blipFill>
        <p:spPr>
          <a:xfrm>
            <a:off x="2280705" y="2395393"/>
            <a:ext cx="7630590" cy="2067213"/>
          </a:xfrm>
          <a:prstGeom prst="rect">
            <a:avLst/>
          </a:prstGeom>
        </p:spPr>
      </p:pic>
      <p:sp>
        <p:nvSpPr>
          <p:cNvPr id="4" name="TextBox 3">
            <a:extLst>
              <a:ext uri="{FF2B5EF4-FFF2-40B4-BE49-F238E27FC236}">
                <a16:creationId xmlns:a16="http://schemas.microsoft.com/office/drawing/2014/main" id="{34722EA7-B1C9-A261-28E8-1A161DE8F489}"/>
              </a:ext>
            </a:extLst>
          </p:cNvPr>
          <p:cNvSpPr txBox="1"/>
          <p:nvPr/>
        </p:nvSpPr>
        <p:spPr>
          <a:xfrm>
            <a:off x="753626" y="653143"/>
            <a:ext cx="3736920" cy="523220"/>
          </a:xfrm>
          <a:prstGeom prst="rect">
            <a:avLst/>
          </a:prstGeom>
          <a:noFill/>
        </p:spPr>
        <p:txBody>
          <a:bodyPr wrap="none" rtlCol="0">
            <a:spAutoFit/>
          </a:bodyPr>
          <a:lstStyle/>
          <a:p>
            <a:r>
              <a:rPr lang="en-US" sz="2800" dirty="0"/>
              <a:t>Create a new text file</a:t>
            </a:r>
            <a:endParaRPr lang="en-GB" sz="2800" dirty="0"/>
          </a:p>
        </p:txBody>
      </p:sp>
    </p:spTree>
    <p:extLst>
      <p:ext uri="{BB962C8B-B14F-4D97-AF65-F5344CB8AC3E}">
        <p14:creationId xmlns:p14="http://schemas.microsoft.com/office/powerpoint/2010/main" val="475874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BA7008-34DF-66DF-5764-53673163DA14}"/>
              </a:ext>
            </a:extLst>
          </p:cNvPr>
          <p:cNvPicPr>
            <a:picLocks noChangeAspect="1"/>
          </p:cNvPicPr>
          <p:nvPr/>
        </p:nvPicPr>
        <p:blipFill>
          <a:blip r:embed="rId2"/>
          <a:stretch>
            <a:fillRect/>
          </a:stretch>
        </p:blipFill>
        <p:spPr>
          <a:xfrm>
            <a:off x="398142" y="382527"/>
            <a:ext cx="8735644" cy="2934109"/>
          </a:xfrm>
          <a:prstGeom prst="rect">
            <a:avLst/>
          </a:prstGeom>
        </p:spPr>
      </p:pic>
      <p:sp>
        <p:nvSpPr>
          <p:cNvPr id="4" name="TextBox 3">
            <a:extLst>
              <a:ext uri="{FF2B5EF4-FFF2-40B4-BE49-F238E27FC236}">
                <a16:creationId xmlns:a16="http://schemas.microsoft.com/office/drawing/2014/main" id="{62E78C8E-DA76-D27C-BAD7-FB7F9E52AD85}"/>
              </a:ext>
            </a:extLst>
          </p:cNvPr>
          <p:cNvSpPr txBox="1"/>
          <p:nvPr/>
        </p:nvSpPr>
        <p:spPr>
          <a:xfrm>
            <a:off x="398142" y="3685309"/>
            <a:ext cx="7980070" cy="830997"/>
          </a:xfrm>
          <a:prstGeom prst="rect">
            <a:avLst/>
          </a:prstGeom>
          <a:noFill/>
        </p:spPr>
        <p:txBody>
          <a:bodyPr wrap="none" rtlCol="0">
            <a:spAutoFit/>
          </a:bodyPr>
          <a:lstStyle/>
          <a:p>
            <a:r>
              <a:rPr lang="en-US" sz="2400" dirty="0"/>
              <a:t>New file has now appeared in </a:t>
            </a:r>
            <a:r>
              <a:rPr lang="en-US" sz="2400" dirty="0" err="1"/>
              <a:t>Github</a:t>
            </a:r>
            <a:r>
              <a:rPr lang="en-US" sz="2400" dirty="0"/>
              <a:t> Desktop</a:t>
            </a:r>
          </a:p>
          <a:p>
            <a:r>
              <a:rPr lang="en-US" sz="2400" dirty="0"/>
              <a:t>Can decide whether to push it or not by clicking the box</a:t>
            </a:r>
            <a:endParaRPr lang="en-GB" sz="2400" dirty="0"/>
          </a:p>
        </p:txBody>
      </p:sp>
    </p:spTree>
    <p:extLst>
      <p:ext uri="{BB962C8B-B14F-4D97-AF65-F5344CB8AC3E}">
        <p14:creationId xmlns:p14="http://schemas.microsoft.com/office/powerpoint/2010/main" val="3716025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97A297-7597-4E12-9AD1-B08F41C251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822" y="0"/>
            <a:ext cx="2011591" cy="6858000"/>
          </a:xfrm>
          <a:prstGeom prst="rect">
            <a:avLst/>
          </a:prstGeom>
        </p:spPr>
      </p:pic>
      <p:sp>
        <p:nvSpPr>
          <p:cNvPr id="4" name="TextBox 3">
            <a:extLst>
              <a:ext uri="{FF2B5EF4-FFF2-40B4-BE49-F238E27FC236}">
                <a16:creationId xmlns:a16="http://schemas.microsoft.com/office/drawing/2014/main" id="{EB70CBDB-0E06-FD26-365C-BBBD5EA4EE28}"/>
              </a:ext>
            </a:extLst>
          </p:cNvPr>
          <p:cNvSpPr txBox="1"/>
          <p:nvPr/>
        </p:nvSpPr>
        <p:spPr>
          <a:xfrm>
            <a:off x="2881746" y="5292436"/>
            <a:ext cx="6932282" cy="400110"/>
          </a:xfrm>
          <a:prstGeom prst="rect">
            <a:avLst/>
          </a:prstGeom>
          <a:noFill/>
        </p:spPr>
        <p:txBody>
          <a:bodyPr wrap="none" rtlCol="0">
            <a:spAutoFit/>
          </a:bodyPr>
          <a:lstStyle/>
          <a:p>
            <a:r>
              <a:rPr lang="en-US" sz="2000" dirty="0"/>
              <a:t>Title the change will have in the </a:t>
            </a:r>
            <a:r>
              <a:rPr lang="en-US" sz="2000" dirty="0" err="1"/>
              <a:t>Github</a:t>
            </a:r>
            <a:r>
              <a:rPr lang="en-US" sz="2000" dirty="0"/>
              <a:t> history afterwards</a:t>
            </a:r>
            <a:endParaRPr lang="en-GB" sz="2000" dirty="0"/>
          </a:p>
        </p:txBody>
      </p:sp>
      <p:sp>
        <p:nvSpPr>
          <p:cNvPr id="5" name="TextBox 4">
            <a:extLst>
              <a:ext uri="{FF2B5EF4-FFF2-40B4-BE49-F238E27FC236}">
                <a16:creationId xmlns:a16="http://schemas.microsoft.com/office/drawing/2014/main" id="{C5C8E730-C89D-7CE6-3EA6-1DFD4C86D0FD}"/>
              </a:ext>
            </a:extLst>
          </p:cNvPr>
          <p:cNvSpPr txBox="1"/>
          <p:nvPr/>
        </p:nvSpPr>
        <p:spPr>
          <a:xfrm>
            <a:off x="2881746" y="5994399"/>
            <a:ext cx="8836073" cy="400110"/>
          </a:xfrm>
          <a:prstGeom prst="rect">
            <a:avLst/>
          </a:prstGeom>
          <a:noFill/>
        </p:spPr>
        <p:txBody>
          <a:bodyPr wrap="none" rtlCol="0">
            <a:spAutoFit/>
          </a:bodyPr>
          <a:lstStyle/>
          <a:p>
            <a:r>
              <a:rPr lang="en-US" sz="2000" dirty="0"/>
              <a:t>Short description to let your collaborators or future you know what you did</a:t>
            </a:r>
            <a:endParaRPr lang="en-GB" sz="2000" dirty="0"/>
          </a:p>
        </p:txBody>
      </p:sp>
      <p:cxnSp>
        <p:nvCxnSpPr>
          <p:cNvPr id="7" name="Straight Arrow Connector 6">
            <a:extLst>
              <a:ext uri="{FF2B5EF4-FFF2-40B4-BE49-F238E27FC236}">
                <a16:creationId xmlns:a16="http://schemas.microsoft.com/office/drawing/2014/main" id="{B5772707-5077-F4C3-8D84-E1B256D392AF}"/>
              </a:ext>
            </a:extLst>
          </p:cNvPr>
          <p:cNvCxnSpPr>
            <a:cxnSpLocks/>
          </p:cNvCxnSpPr>
          <p:nvPr/>
        </p:nvCxnSpPr>
        <p:spPr>
          <a:xfrm flipH="1">
            <a:off x="2325592" y="5526291"/>
            <a:ext cx="64654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5F50EAE-1717-548D-1A10-AE4FC534E49E}"/>
              </a:ext>
            </a:extLst>
          </p:cNvPr>
          <p:cNvCxnSpPr/>
          <p:nvPr/>
        </p:nvCxnSpPr>
        <p:spPr>
          <a:xfrm flipH="1">
            <a:off x="2325592" y="6194454"/>
            <a:ext cx="64654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CDDB260-CA36-37B2-6E26-A6BB00437CEC}"/>
              </a:ext>
            </a:extLst>
          </p:cNvPr>
          <p:cNvSpPr txBox="1"/>
          <p:nvPr/>
        </p:nvSpPr>
        <p:spPr>
          <a:xfrm>
            <a:off x="4451927" y="3429000"/>
            <a:ext cx="4793300" cy="584775"/>
          </a:xfrm>
          <a:prstGeom prst="rect">
            <a:avLst/>
          </a:prstGeom>
          <a:noFill/>
        </p:spPr>
        <p:txBody>
          <a:bodyPr wrap="none" rtlCol="0">
            <a:spAutoFit/>
          </a:bodyPr>
          <a:lstStyle/>
          <a:p>
            <a:r>
              <a:rPr lang="en-US" sz="3200" b="1" dirty="0"/>
              <a:t>Make them informative!</a:t>
            </a:r>
            <a:endParaRPr lang="en-GB" sz="3200" b="1" dirty="0"/>
          </a:p>
        </p:txBody>
      </p:sp>
    </p:spTree>
    <p:extLst>
      <p:ext uri="{BB962C8B-B14F-4D97-AF65-F5344CB8AC3E}">
        <p14:creationId xmlns:p14="http://schemas.microsoft.com/office/powerpoint/2010/main" val="76629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00EB1F-B768-62E5-1EC3-1DD32A90D78F}"/>
              </a:ext>
            </a:extLst>
          </p:cNvPr>
          <p:cNvPicPr>
            <a:picLocks noChangeAspect="1"/>
          </p:cNvPicPr>
          <p:nvPr/>
        </p:nvPicPr>
        <p:blipFill>
          <a:blip r:embed="rId2"/>
          <a:stretch>
            <a:fillRect/>
          </a:stretch>
        </p:blipFill>
        <p:spPr>
          <a:xfrm>
            <a:off x="559219" y="1424790"/>
            <a:ext cx="8468907" cy="905001"/>
          </a:xfrm>
          <a:prstGeom prst="rect">
            <a:avLst/>
          </a:prstGeom>
        </p:spPr>
      </p:pic>
      <p:cxnSp>
        <p:nvCxnSpPr>
          <p:cNvPr id="7" name="Straight Arrow Connector 6">
            <a:extLst>
              <a:ext uri="{FF2B5EF4-FFF2-40B4-BE49-F238E27FC236}">
                <a16:creationId xmlns:a16="http://schemas.microsoft.com/office/drawing/2014/main" id="{39DC6874-F371-D708-6823-0831EF7A6218}"/>
              </a:ext>
            </a:extLst>
          </p:cNvPr>
          <p:cNvCxnSpPr>
            <a:cxnSpLocks/>
          </p:cNvCxnSpPr>
          <p:nvPr/>
        </p:nvCxnSpPr>
        <p:spPr>
          <a:xfrm flipV="1">
            <a:off x="7786254" y="2484582"/>
            <a:ext cx="0" cy="130232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12BF952-4ACB-E3C9-24DF-5E96480D364E}"/>
              </a:ext>
            </a:extLst>
          </p:cNvPr>
          <p:cNvSpPr txBox="1"/>
          <p:nvPr/>
        </p:nvSpPr>
        <p:spPr>
          <a:xfrm>
            <a:off x="6226371" y="3941700"/>
            <a:ext cx="3119765" cy="400110"/>
          </a:xfrm>
          <a:prstGeom prst="rect">
            <a:avLst/>
          </a:prstGeom>
          <a:noFill/>
        </p:spPr>
        <p:txBody>
          <a:bodyPr wrap="none" rtlCol="0">
            <a:spAutoFit/>
          </a:bodyPr>
          <a:lstStyle/>
          <a:p>
            <a:r>
              <a:rPr lang="en-US" sz="2000" dirty="0"/>
              <a:t>Push your commits online</a:t>
            </a:r>
            <a:endParaRPr lang="en-GB" sz="2000" dirty="0"/>
          </a:p>
        </p:txBody>
      </p:sp>
    </p:spTree>
    <p:extLst>
      <p:ext uri="{BB962C8B-B14F-4D97-AF65-F5344CB8AC3E}">
        <p14:creationId xmlns:p14="http://schemas.microsoft.com/office/powerpoint/2010/main" val="77292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C97EBE-4CAB-98A5-7817-EE5E6A2AB7CE}"/>
              </a:ext>
            </a:extLst>
          </p:cNvPr>
          <p:cNvPicPr>
            <a:picLocks noChangeAspect="1"/>
          </p:cNvPicPr>
          <p:nvPr/>
        </p:nvPicPr>
        <p:blipFill>
          <a:blip r:embed="rId2"/>
          <a:stretch>
            <a:fillRect/>
          </a:stretch>
        </p:blipFill>
        <p:spPr>
          <a:xfrm>
            <a:off x="0" y="207845"/>
            <a:ext cx="12192000" cy="6442310"/>
          </a:xfrm>
          <a:prstGeom prst="rect">
            <a:avLst/>
          </a:prstGeom>
        </p:spPr>
      </p:pic>
    </p:spTree>
    <p:extLst>
      <p:ext uri="{BB962C8B-B14F-4D97-AF65-F5344CB8AC3E}">
        <p14:creationId xmlns:p14="http://schemas.microsoft.com/office/powerpoint/2010/main" val="31534778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2F4427-8B88-0E5F-DE48-094B8A476D94}"/>
              </a:ext>
            </a:extLst>
          </p:cNvPr>
          <p:cNvPicPr>
            <a:picLocks noChangeAspect="1"/>
          </p:cNvPicPr>
          <p:nvPr/>
        </p:nvPicPr>
        <p:blipFill>
          <a:blip r:embed="rId2"/>
          <a:stretch>
            <a:fillRect/>
          </a:stretch>
        </p:blipFill>
        <p:spPr>
          <a:xfrm>
            <a:off x="119199" y="791541"/>
            <a:ext cx="2181529" cy="638264"/>
          </a:xfrm>
          <a:prstGeom prst="rect">
            <a:avLst/>
          </a:prstGeom>
        </p:spPr>
      </p:pic>
      <p:pic>
        <p:nvPicPr>
          <p:cNvPr id="5" name="Picture 4">
            <a:extLst>
              <a:ext uri="{FF2B5EF4-FFF2-40B4-BE49-F238E27FC236}">
                <a16:creationId xmlns:a16="http://schemas.microsoft.com/office/drawing/2014/main" id="{A01A661C-8AA3-2031-561F-0BE762A4C8A9}"/>
              </a:ext>
            </a:extLst>
          </p:cNvPr>
          <p:cNvPicPr>
            <a:picLocks noChangeAspect="1"/>
          </p:cNvPicPr>
          <p:nvPr/>
        </p:nvPicPr>
        <p:blipFill>
          <a:blip r:embed="rId3"/>
          <a:stretch>
            <a:fillRect/>
          </a:stretch>
        </p:blipFill>
        <p:spPr>
          <a:xfrm>
            <a:off x="0" y="2159452"/>
            <a:ext cx="12192000" cy="2095749"/>
          </a:xfrm>
          <a:prstGeom prst="rect">
            <a:avLst/>
          </a:prstGeom>
        </p:spPr>
      </p:pic>
      <p:pic>
        <p:nvPicPr>
          <p:cNvPr id="7" name="Picture 6">
            <a:extLst>
              <a:ext uri="{FF2B5EF4-FFF2-40B4-BE49-F238E27FC236}">
                <a16:creationId xmlns:a16="http://schemas.microsoft.com/office/drawing/2014/main" id="{659E9EC2-CF12-7B68-D5BE-9CF6AA14AACF}"/>
              </a:ext>
            </a:extLst>
          </p:cNvPr>
          <p:cNvPicPr>
            <a:picLocks noChangeAspect="1"/>
          </p:cNvPicPr>
          <p:nvPr/>
        </p:nvPicPr>
        <p:blipFill>
          <a:blip r:embed="rId4"/>
          <a:stretch>
            <a:fillRect/>
          </a:stretch>
        </p:blipFill>
        <p:spPr>
          <a:xfrm>
            <a:off x="0" y="4763902"/>
            <a:ext cx="12192000" cy="1541977"/>
          </a:xfrm>
          <a:prstGeom prst="rect">
            <a:avLst/>
          </a:prstGeom>
        </p:spPr>
      </p:pic>
      <p:sp>
        <p:nvSpPr>
          <p:cNvPr id="8" name="TextBox 7">
            <a:extLst>
              <a:ext uri="{FF2B5EF4-FFF2-40B4-BE49-F238E27FC236}">
                <a16:creationId xmlns:a16="http://schemas.microsoft.com/office/drawing/2014/main" id="{221BE65B-1CBA-4F07-E645-1EDA02F817F6}"/>
              </a:ext>
            </a:extLst>
          </p:cNvPr>
          <p:cNvSpPr txBox="1"/>
          <p:nvPr/>
        </p:nvSpPr>
        <p:spPr>
          <a:xfrm>
            <a:off x="3149600" y="926007"/>
            <a:ext cx="4246675" cy="369332"/>
          </a:xfrm>
          <a:prstGeom prst="rect">
            <a:avLst/>
          </a:prstGeom>
          <a:noFill/>
        </p:spPr>
        <p:txBody>
          <a:bodyPr wrap="none" rtlCol="0">
            <a:spAutoFit/>
          </a:bodyPr>
          <a:lstStyle/>
          <a:p>
            <a:r>
              <a:rPr lang="en-US" b="1" dirty="0"/>
              <a:t>Click on the text file in </a:t>
            </a:r>
            <a:r>
              <a:rPr lang="en-US" b="1" dirty="0" err="1"/>
              <a:t>Github</a:t>
            </a:r>
            <a:r>
              <a:rPr lang="en-US" b="1" dirty="0"/>
              <a:t> Online</a:t>
            </a:r>
            <a:endParaRPr lang="en-GB" b="1" dirty="0"/>
          </a:p>
        </p:txBody>
      </p:sp>
      <p:sp>
        <p:nvSpPr>
          <p:cNvPr id="9" name="TextBox 8">
            <a:extLst>
              <a:ext uri="{FF2B5EF4-FFF2-40B4-BE49-F238E27FC236}">
                <a16:creationId xmlns:a16="http://schemas.microsoft.com/office/drawing/2014/main" id="{F819E078-A731-4AED-3518-B4DE1D5E6B38}"/>
              </a:ext>
            </a:extLst>
          </p:cNvPr>
          <p:cNvSpPr txBox="1"/>
          <p:nvPr/>
        </p:nvSpPr>
        <p:spPr>
          <a:xfrm>
            <a:off x="2821709" y="3885869"/>
            <a:ext cx="4761240" cy="369332"/>
          </a:xfrm>
          <a:prstGeom prst="rect">
            <a:avLst/>
          </a:prstGeom>
          <a:noFill/>
        </p:spPr>
        <p:txBody>
          <a:bodyPr wrap="none" rtlCol="0">
            <a:spAutoFit/>
          </a:bodyPr>
          <a:lstStyle/>
          <a:p>
            <a:r>
              <a:rPr lang="en-US" b="1" dirty="0">
                <a:solidFill>
                  <a:schemeClr val="bg1"/>
                </a:solidFill>
              </a:rPr>
              <a:t>Edit the file by clicking on the little pencil</a:t>
            </a:r>
            <a:endParaRPr lang="en-GB" b="1" dirty="0">
              <a:solidFill>
                <a:schemeClr val="bg1"/>
              </a:solidFill>
            </a:endParaRPr>
          </a:p>
        </p:txBody>
      </p:sp>
      <p:sp>
        <p:nvSpPr>
          <p:cNvPr id="10" name="TextBox 9">
            <a:extLst>
              <a:ext uri="{FF2B5EF4-FFF2-40B4-BE49-F238E27FC236}">
                <a16:creationId xmlns:a16="http://schemas.microsoft.com/office/drawing/2014/main" id="{88F7CE61-3E04-F2FF-19A9-E3A3518674A7}"/>
              </a:ext>
            </a:extLst>
          </p:cNvPr>
          <p:cNvSpPr txBox="1"/>
          <p:nvPr/>
        </p:nvSpPr>
        <p:spPr>
          <a:xfrm>
            <a:off x="2821709" y="5931993"/>
            <a:ext cx="4941417" cy="369332"/>
          </a:xfrm>
          <a:prstGeom prst="rect">
            <a:avLst/>
          </a:prstGeom>
          <a:noFill/>
        </p:spPr>
        <p:txBody>
          <a:bodyPr wrap="none" rtlCol="0">
            <a:spAutoFit/>
          </a:bodyPr>
          <a:lstStyle/>
          <a:p>
            <a:r>
              <a:rPr lang="en-US" b="1" dirty="0">
                <a:solidFill>
                  <a:schemeClr val="bg1"/>
                </a:solidFill>
              </a:rPr>
              <a:t>Write some text and click ‘Commit Changes’</a:t>
            </a:r>
            <a:endParaRPr lang="en-GB" b="1" dirty="0">
              <a:solidFill>
                <a:schemeClr val="bg1"/>
              </a:solidFill>
            </a:endParaRPr>
          </a:p>
        </p:txBody>
      </p:sp>
    </p:spTree>
    <p:extLst>
      <p:ext uri="{BB962C8B-B14F-4D97-AF65-F5344CB8AC3E}">
        <p14:creationId xmlns:p14="http://schemas.microsoft.com/office/powerpoint/2010/main" val="197076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D2936D-6FF1-1130-C0C0-1597622A44C2}"/>
              </a:ext>
            </a:extLst>
          </p:cNvPr>
          <p:cNvPicPr>
            <a:picLocks noChangeAspect="1"/>
          </p:cNvPicPr>
          <p:nvPr/>
        </p:nvPicPr>
        <p:blipFill>
          <a:blip r:embed="rId2"/>
          <a:stretch>
            <a:fillRect/>
          </a:stretch>
        </p:blipFill>
        <p:spPr>
          <a:xfrm>
            <a:off x="99636" y="533997"/>
            <a:ext cx="9535856" cy="1781424"/>
          </a:xfrm>
          <a:prstGeom prst="rect">
            <a:avLst/>
          </a:prstGeom>
        </p:spPr>
      </p:pic>
      <p:sp>
        <p:nvSpPr>
          <p:cNvPr id="4" name="TextBox 3">
            <a:extLst>
              <a:ext uri="{FF2B5EF4-FFF2-40B4-BE49-F238E27FC236}">
                <a16:creationId xmlns:a16="http://schemas.microsoft.com/office/drawing/2014/main" id="{5E2E87C3-FA58-28E3-A44C-2602FC9D97FA}"/>
              </a:ext>
            </a:extLst>
          </p:cNvPr>
          <p:cNvSpPr txBox="1"/>
          <p:nvPr/>
        </p:nvSpPr>
        <p:spPr>
          <a:xfrm>
            <a:off x="1764146" y="2440770"/>
            <a:ext cx="8894618" cy="646331"/>
          </a:xfrm>
          <a:prstGeom prst="rect">
            <a:avLst/>
          </a:prstGeom>
          <a:noFill/>
        </p:spPr>
        <p:txBody>
          <a:bodyPr wrap="square" rtlCol="0">
            <a:spAutoFit/>
          </a:bodyPr>
          <a:lstStyle/>
          <a:p>
            <a:r>
              <a:rPr lang="en-US" b="1" dirty="0"/>
              <a:t>Click on the text file in </a:t>
            </a:r>
            <a:r>
              <a:rPr lang="en-US" b="1" dirty="0" err="1"/>
              <a:t>Github</a:t>
            </a:r>
            <a:r>
              <a:rPr lang="en-US" b="1" dirty="0"/>
              <a:t> Desktop, click Fetch origin (checks for changes) and then Pull origin (downloads changes)</a:t>
            </a:r>
            <a:endParaRPr lang="en-GB" b="1" dirty="0"/>
          </a:p>
        </p:txBody>
      </p:sp>
      <p:pic>
        <p:nvPicPr>
          <p:cNvPr id="6" name="Picture 5">
            <a:extLst>
              <a:ext uri="{FF2B5EF4-FFF2-40B4-BE49-F238E27FC236}">
                <a16:creationId xmlns:a16="http://schemas.microsoft.com/office/drawing/2014/main" id="{00C1E5AC-92C6-A624-DC52-9F895F23A018}"/>
              </a:ext>
            </a:extLst>
          </p:cNvPr>
          <p:cNvPicPr>
            <a:picLocks noChangeAspect="1"/>
          </p:cNvPicPr>
          <p:nvPr/>
        </p:nvPicPr>
        <p:blipFill>
          <a:blip r:embed="rId3"/>
          <a:stretch>
            <a:fillRect/>
          </a:stretch>
        </p:blipFill>
        <p:spPr>
          <a:xfrm>
            <a:off x="99636" y="3338953"/>
            <a:ext cx="7706801" cy="1971950"/>
          </a:xfrm>
          <a:prstGeom prst="rect">
            <a:avLst/>
          </a:prstGeom>
        </p:spPr>
      </p:pic>
      <p:sp>
        <p:nvSpPr>
          <p:cNvPr id="7" name="TextBox 6">
            <a:extLst>
              <a:ext uri="{FF2B5EF4-FFF2-40B4-BE49-F238E27FC236}">
                <a16:creationId xmlns:a16="http://schemas.microsoft.com/office/drawing/2014/main" id="{A2935837-FE54-9D21-AA29-5D8116DD781B}"/>
              </a:ext>
            </a:extLst>
          </p:cNvPr>
          <p:cNvSpPr txBox="1"/>
          <p:nvPr/>
        </p:nvSpPr>
        <p:spPr>
          <a:xfrm>
            <a:off x="1727073" y="5391788"/>
            <a:ext cx="8894618" cy="646331"/>
          </a:xfrm>
          <a:prstGeom prst="rect">
            <a:avLst/>
          </a:prstGeom>
          <a:noFill/>
        </p:spPr>
        <p:txBody>
          <a:bodyPr wrap="square" rtlCol="0">
            <a:spAutoFit/>
          </a:bodyPr>
          <a:lstStyle/>
          <a:p>
            <a:r>
              <a:rPr lang="en-US" b="1" dirty="0"/>
              <a:t>Open the text file in the project folder. The changes should have been made here as well.</a:t>
            </a:r>
            <a:endParaRPr lang="en-GB" b="1" dirty="0"/>
          </a:p>
        </p:txBody>
      </p:sp>
    </p:spTree>
    <p:extLst>
      <p:ext uri="{BB962C8B-B14F-4D97-AF65-F5344CB8AC3E}">
        <p14:creationId xmlns:p14="http://schemas.microsoft.com/office/powerpoint/2010/main" val="154102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3AE06B-E28D-A230-F731-0F2004F1E821}"/>
              </a:ext>
            </a:extLst>
          </p:cNvPr>
          <p:cNvPicPr>
            <a:picLocks noChangeAspect="1"/>
          </p:cNvPicPr>
          <p:nvPr/>
        </p:nvPicPr>
        <p:blipFill>
          <a:blip r:embed="rId2"/>
          <a:stretch>
            <a:fillRect/>
          </a:stretch>
        </p:blipFill>
        <p:spPr>
          <a:xfrm>
            <a:off x="329725" y="453851"/>
            <a:ext cx="4734586" cy="2495898"/>
          </a:xfrm>
          <a:prstGeom prst="rect">
            <a:avLst/>
          </a:prstGeom>
        </p:spPr>
      </p:pic>
      <p:sp>
        <p:nvSpPr>
          <p:cNvPr id="4" name="TextBox 3">
            <a:extLst>
              <a:ext uri="{FF2B5EF4-FFF2-40B4-BE49-F238E27FC236}">
                <a16:creationId xmlns:a16="http://schemas.microsoft.com/office/drawing/2014/main" id="{F8FBD758-A21E-7F8F-1E38-AAA1E0D3480D}"/>
              </a:ext>
            </a:extLst>
          </p:cNvPr>
          <p:cNvSpPr txBox="1"/>
          <p:nvPr/>
        </p:nvSpPr>
        <p:spPr>
          <a:xfrm>
            <a:off x="5301673" y="1055469"/>
            <a:ext cx="8894618" cy="369332"/>
          </a:xfrm>
          <a:prstGeom prst="rect">
            <a:avLst/>
          </a:prstGeom>
          <a:noFill/>
        </p:spPr>
        <p:txBody>
          <a:bodyPr wrap="square" rtlCol="0">
            <a:spAutoFit/>
          </a:bodyPr>
          <a:lstStyle/>
          <a:p>
            <a:r>
              <a:rPr lang="en-US" b="1" dirty="0"/>
              <a:t>Add another line here and save.</a:t>
            </a:r>
            <a:endParaRPr lang="en-GB" b="1" dirty="0"/>
          </a:p>
        </p:txBody>
      </p:sp>
      <p:pic>
        <p:nvPicPr>
          <p:cNvPr id="6" name="Picture 5">
            <a:extLst>
              <a:ext uri="{FF2B5EF4-FFF2-40B4-BE49-F238E27FC236}">
                <a16:creationId xmlns:a16="http://schemas.microsoft.com/office/drawing/2014/main" id="{8EF792E3-A61B-3CCF-A972-DE2A3DDB9F19}"/>
              </a:ext>
            </a:extLst>
          </p:cNvPr>
          <p:cNvPicPr>
            <a:picLocks noChangeAspect="1"/>
          </p:cNvPicPr>
          <p:nvPr/>
        </p:nvPicPr>
        <p:blipFill rotWithShape="1">
          <a:blip r:embed="rId3"/>
          <a:srcRect r="26152" b="29278"/>
          <a:stretch/>
        </p:blipFill>
        <p:spPr>
          <a:xfrm>
            <a:off x="286857" y="3091873"/>
            <a:ext cx="7056052" cy="3766127"/>
          </a:xfrm>
          <a:prstGeom prst="rect">
            <a:avLst/>
          </a:prstGeom>
        </p:spPr>
      </p:pic>
      <p:sp>
        <p:nvSpPr>
          <p:cNvPr id="7" name="TextBox 6">
            <a:extLst>
              <a:ext uri="{FF2B5EF4-FFF2-40B4-BE49-F238E27FC236}">
                <a16:creationId xmlns:a16="http://schemas.microsoft.com/office/drawing/2014/main" id="{2929556D-20ED-D152-1A88-89E123C91770}"/>
              </a:ext>
            </a:extLst>
          </p:cNvPr>
          <p:cNvSpPr txBox="1"/>
          <p:nvPr/>
        </p:nvSpPr>
        <p:spPr>
          <a:xfrm>
            <a:off x="7744691" y="4145033"/>
            <a:ext cx="4160452" cy="646331"/>
          </a:xfrm>
          <a:prstGeom prst="rect">
            <a:avLst/>
          </a:prstGeom>
          <a:noFill/>
        </p:spPr>
        <p:txBody>
          <a:bodyPr wrap="square" rtlCol="0">
            <a:spAutoFit/>
          </a:bodyPr>
          <a:lstStyle/>
          <a:p>
            <a:r>
              <a:rPr lang="en-US" b="1" dirty="0" err="1"/>
              <a:t>Github</a:t>
            </a:r>
            <a:r>
              <a:rPr lang="en-US" b="1" dirty="0"/>
              <a:t> now tells you how your local file differs from the one online</a:t>
            </a:r>
            <a:endParaRPr lang="en-GB" b="1" dirty="0"/>
          </a:p>
        </p:txBody>
      </p:sp>
    </p:spTree>
    <p:extLst>
      <p:ext uri="{BB962C8B-B14F-4D97-AF65-F5344CB8AC3E}">
        <p14:creationId xmlns:p14="http://schemas.microsoft.com/office/powerpoint/2010/main" val="356564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1222F6-282B-EE16-C34D-EEA0795409EB}"/>
              </a:ext>
            </a:extLst>
          </p:cNvPr>
          <p:cNvPicPr>
            <a:picLocks noChangeAspect="1"/>
          </p:cNvPicPr>
          <p:nvPr/>
        </p:nvPicPr>
        <p:blipFill>
          <a:blip r:embed="rId2"/>
          <a:stretch>
            <a:fillRect/>
          </a:stretch>
        </p:blipFill>
        <p:spPr>
          <a:xfrm>
            <a:off x="328809" y="533495"/>
            <a:ext cx="7525800" cy="4848902"/>
          </a:xfrm>
          <a:prstGeom prst="rect">
            <a:avLst/>
          </a:prstGeom>
        </p:spPr>
      </p:pic>
      <p:sp>
        <p:nvSpPr>
          <p:cNvPr id="4" name="TextBox 3">
            <a:extLst>
              <a:ext uri="{FF2B5EF4-FFF2-40B4-BE49-F238E27FC236}">
                <a16:creationId xmlns:a16="http://schemas.microsoft.com/office/drawing/2014/main" id="{A48416C2-ED19-731D-9241-A6218D0248C7}"/>
              </a:ext>
            </a:extLst>
          </p:cNvPr>
          <p:cNvSpPr txBox="1"/>
          <p:nvPr/>
        </p:nvSpPr>
        <p:spPr>
          <a:xfrm>
            <a:off x="4294910" y="2376115"/>
            <a:ext cx="3408217" cy="923330"/>
          </a:xfrm>
          <a:prstGeom prst="rect">
            <a:avLst/>
          </a:prstGeom>
          <a:noFill/>
        </p:spPr>
        <p:txBody>
          <a:bodyPr wrap="square" rtlCol="0">
            <a:spAutoFit/>
          </a:bodyPr>
          <a:lstStyle/>
          <a:p>
            <a:r>
              <a:rPr lang="en-US" b="1" dirty="0">
                <a:solidFill>
                  <a:schemeClr val="bg1"/>
                </a:solidFill>
              </a:rPr>
              <a:t>If you right-click on the file, you can revert it back to the state it has online.</a:t>
            </a:r>
            <a:endParaRPr lang="en-GB" b="1" dirty="0">
              <a:solidFill>
                <a:schemeClr val="bg1"/>
              </a:solidFill>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909FE168-1133-32BC-FA58-9EDD0A19A6CE}"/>
                  </a:ext>
                </a:extLst>
              </p14:cNvPr>
              <p14:cNvContentPartPr/>
              <p14:nvPr/>
            </p14:nvContentPartPr>
            <p14:xfrm>
              <a:off x="1559585" y="1882255"/>
              <a:ext cx="2284200" cy="446400"/>
            </p14:xfrm>
          </p:contentPart>
        </mc:Choice>
        <mc:Fallback>
          <p:pic>
            <p:nvPicPr>
              <p:cNvPr id="5" name="Ink 4">
                <a:extLst>
                  <a:ext uri="{FF2B5EF4-FFF2-40B4-BE49-F238E27FC236}">
                    <a16:creationId xmlns:a16="http://schemas.microsoft.com/office/drawing/2014/main" id="{909FE168-1133-32BC-FA58-9EDD0A19A6CE}"/>
                  </a:ext>
                </a:extLst>
              </p:cNvPr>
              <p:cNvPicPr/>
              <p:nvPr/>
            </p:nvPicPr>
            <p:blipFill>
              <a:blip r:embed="rId4"/>
              <a:stretch>
                <a:fillRect/>
              </a:stretch>
            </p:blipFill>
            <p:spPr>
              <a:xfrm>
                <a:off x="1550945" y="1873255"/>
                <a:ext cx="2301840" cy="464040"/>
              </a:xfrm>
              <a:prstGeom prst="rect">
                <a:avLst/>
              </a:prstGeom>
            </p:spPr>
          </p:pic>
        </mc:Fallback>
      </mc:AlternateContent>
    </p:spTree>
    <p:extLst>
      <p:ext uri="{BB962C8B-B14F-4D97-AF65-F5344CB8AC3E}">
        <p14:creationId xmlns:p14="http://schemas.microsoft.com/office/powerpoint/2010/main" val="54029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1D1FC-AAB8-09B5-8478-C26E7A530546}"/>
              </a:ext>
            </a:extLst>
          </p:cNvPr>
          <p:cNvSpPr>
            <a:spLocks noGrp="1"/>
          </p:cNvSpPr>
          <p:nvPr>
            <p:ph type="title"/>
          </p:nvPr>
        </p:nvSpPr>
        <p:spPr/>
        <p:txBody>
          <a:bodyPr/>
          <a:lstStyle/>
          <a:p>
            <a:r>
              <a:rPr lang="en-US" dirty="0"/>
              <a:t>Why should we implement open data and code?</a:t>
            </a:r>
            <a:endParaRPr lang="en-GB" dirty="0"/>
          </a:p>
        </p:txBody>
      </p:sp>
      <p:pic>
        <p:nvPicPr>
          <p:cNvPr id="3074" name="Picture 2" descr="infographics_nr1">
            <a:extLst>
              <a:ext uri="{FF2B5EF4-FFF2-40B4-BE49-F238E27FC236}">
                <a16:creationId xmlns:a16="http://schemas.microsoft.com/office/drawing/2014/main" id="{649D720E-1C67-236B-F22F-958065CBD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017" y="1995487"/>
            <a:ext cx="8644467" cy="4862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6188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564512-9414-41BF-5BFC-75936C1B4E10}"/>
              </a:ext>
            </a:extLst>
          </p:cNvPr>
          <p:cNvPicPr>
            <a:picLocks noChangeAspect="1"/>
          </p:cNvPicPr>
          <p:nvPr/>
        </p:nvPicPr>
        <p:blipFill>
          <a:blip r:embed="rId2"/>
          <a:stretch>
            <a:fillRect/>
          </a:stretch>
        </p:blipFill>
        <p:spPr>
          <a:xfrm>
            <a:off x="2486013" y="1549993"/>
            <a:ext cx="10526594" cy="3905795"/>
          </a:xfrm>
          <a:prstGeom prst="rect">
            <a:avLst/>
          </a:prstGeom>
        </p:spPr>
      </p:pic>
      <p:pic>
        <p:nvPicPr>
          <p:cNvPr id="3" name="Picture 2">
            <a:extLst>
              <a:ext uri="{FF2B5EF4-FFF2-40B4-BE49-F238E27FC236}">
                <a16:creationId xmlns:a16="http://schemas.microsoft.com/office/drawing/2014/main" id="{115104D2-BADF-8252-E768-C6DE3371E8F4}"/>
              </a:ext>
            </a:extLst>
          </p:cNvPr>
          <p:cNvPicPr>
            <a:picLocks noChangeAspect="1"/>
          </p:cNvPicPr>
          <p:nvPr/>
        </p:nvPicPr>
        <p:blipFill>
          <a:blip r:embed="rId3"/>
          <a:stretch>
            <a:fillRect/>
          </a:stretch>
        </p:blipFill>
        <p:spPr>
          <a:xfrm>
            <a:off x="426974" y="0"/>
            <a:ext cx="1880016" cy="6858000"/>
          </a:xfrm>
          <a:prstGeom prst="rect">
            <a:avLst/>
          </a:prstGeom>
        </p:spPr>
      </p:pic>
      <p:sp>
        <p:nvSpPr>
          <p:cNvPr id="4" name="TextBox 3">
            <a:extLst>
              <a:ext uri="{FF2B5EF4-FFF2-40B4-BE49-F238E27FC236}">
                <a16:creationId xmlns:a16="http://schemas.microsoft.com/office/drawing/2014/main" id="{76E2A7E3-F202-D6AA-1A7B-78B5057174DB}"/>
              </a:ext>
            </a:extLst>
          </p:cNvPr>
          <p:cNvSpPr txBox="1"/>
          <p:nvPr/>
        </p:nvSpPr>
        <p:spPr>
          <a:xfrm>
            <a:off x="2600037" y="1004668"/>
            <a:ext cx="4160452" cy="369332"/>
          </a:xfrm>
          <a:prstGeom prst="rect">
            <a:avLst/>
          </a:prstGeom>
          <a:noFill/>
        </p:spPr>
        <p:txBody>
          <a:bodyPr wrap="square" rtlCol="0">
            <a:spAutoFit/>
          </a:bodyPr>
          <a:lstStyle/>
          <a:p>
            <a:r>
              <a:rPr lang="en-US" b="1" dirty="0"/>
              <a:t>Commit this change and push it.</a:t>
            </a:r>
            <a:endParaRPr lang="en-GB" b="1" dirty="0"/>
          </a:p>
        </p:txBody>
      </p:sp>
      <p:sp>
        <p:nvSpPr>
          <p:cNvPr id="7" name="TextBox 6">
            <a:extLst>
              <a:ext uri="{FF2B5EF4-FFF2-40B4-BE49-F238E27FC236}">
                <a16:creationId xmlns:a16="http://schemas.microsoft.com/office/drawing/2014/main" id="{BB586315-9876-228D-DAC2-EAB0C0273EF7}"/>
              </a:ext>
            </a:extLst>
          </p:cNvPr>
          <p:cNvSpPr txBox="1"/>
          <p:nvPr/>
        </p:nvSpPr>
        <p:spPr>
          <a:xfrm>
            <a:off x="6308436" y="4463686"/>
            <a:ext cx="4160452" cy="646331"/>
          </a:xfrm>
          <a:prstGeom prst="rect">
            <a:avLst/>
          </a:prstGeom>
          <a:noFill/>
        </p:spPr>
        <p:txBody>
          <a:bodyPr wrap="square" rtlCol="0">
            <a:spAutoFit/>
          </a:bodyPr>
          <a:lstStyle/>
          <a:p>
            <a:r>
              <a:rPr lang="en-US" b="1" dirty="0">
                <a:solidFill>
                  <a:schemeClr val="bg1"/>
                </a:solidFill>
              </a:rPr>
              <a:t>The History tab keeps a complete record of all the changes</a:t>
            </a:r>
            <a:endParaRPr lang="en-GB" b="1" dirty="0">
              <a:solidFill>
                <a:schemeClr val="bg1"/>
              </a:solidFill>
            </a:endParaRPr>
          </a:p>
        </p:txBody>
      </p:sp>
    </p:spTree>
    <p:extLst>
      <p:ext uri="{BB962C8B-B14F-4D97-AF65-F5344CB8AC3E}">
        <p14:creationId xmlns:p14="http://schemas.microsoft.com/office/powerpoint/2010/main" val="160174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9C36C7-BD33-FE6D-DFE8-EEC85F8D0CF8}"/>
              </a:ext>
            </a:extLst>
          </p:cNvPr>
          <p:cNvPicPr>
            <a:picLocks noChangeAspect="1"/>
          </p:cNvPicPr>
          <p:nvPr/>
        </p:nvPicPr>
        <p:blipFill>
          <a:blip r:embed="rId2"/>
          <a:stretch>
            <a:fillRect/>
          </a:stretch>
        </p:blipFill>
        <p:spPr>
          <a:xfrm>
            <a:off x="234345" y="458443"/>
            <a:ext cx="10355120" cy="2962688"/>
          </a:xfrm>
          <a:prstGeom prst="rect">
            <a:avLst/>
          </a:prstGeom>
        </p:spPr>
      </p:pic>
      <p:grpSp>
        <p:nvGrpSpPr>
          <p:cNvPr id="9" name="Group 8">
            <a:extLst>
              <a:ext uri="{FF2B5EF4-FFF2-40B4-BE49-F238E27FC236}">
                <a16:creationId xmlns:a16="http://schemas.microsoft.com/office/drawing/2014/main" id="{053948E6-49D9-00D1-C57B-ED40745FE878}"/>
              </a:ext>
            </a:extLst>
          </p:cNvPr>
          <p:cNvGrpSpPr/>
          <p:nvPr/>
        </p:nvGrpSpPr>
        <p:grpSpPr>
          <a:xfrm>
            <a:off x="8631214" y="1818887"/>
            <a:ext cx="1717200" cy="2061720"/>
            <a:chOff x="9314705" y="3324415"/>
            <a:chExt cx="1717200" cy="2061720"/>
          </a:xfrm>
        </p:grpSpPr>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18CB710-0679-39F1-7128-9D5A3DEE2B2A}"/>
                    </a:ext>
                  </a:extLst>
                </p14:cNvPr>
                <p14:cNvContentPartPr/>
                <p14:nvPr/>
              </p14:nvContentPartPr>
              <p14:xfrm>
                <a:off x="9734825" y="3324415"/>
                <a:ext cx="1297080" cy="639720"/>
              </p14:xfrm>
            </p:contentPart>
          </mc:Choice>
          <mc:Fallback>
            <p:pic>
              <p:nvPicPr>
                <p:cNvPr id="4" name="Ink 3">
                  <a:extLst>
                    <a:ext uri="{FF2B5EF4-FFF2-40B4-BE49-F238E27FC236}">
                      <a16:creationId xmlns:a16="http://schemas.microsoft.com/office/drawing/2014/main" id="{718CB710-0679-39F1-7128-9D5A3DEE2B2A}"/>
                    </a:ext>
                  </a:extLst>
                </p:cNvPr>
                <p:cNvPicPr/>
                <p:nvPr/>
              </p:nvPicPr>
              <p:blipFill>
                <a:blip r:embed="rId4"/>
                <a:stretch>
                  <a:fillRect/>
                </a:stretch>
              </p:blipFill>
              <p:spPr>
                <a:xfrm>
                  <a:off x="9726185" y="3315415"/>
                  <a:ext cx="1314720" cy="657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02879F88-65DA-EA71-5B16-2CBFF1F148F2}"/>
                    </a:ext>
                  </a:extLst>
                </p14:cNvPr>
                <p14:cNvContentPartPr/>
                <p14:nvPr/>
              </p14:nvContentPartPr>
              <p14:xfrm>
                <a:off x="9608825" y="3999055"/>
                <a:ext cx="505440" cy="1387080"/>
              </p14:xfrm>
            </p:contentPart>
          </mc:Choice>
          <mc:Fallback>
            <p:pic>
              <p:nvPicPr>
                <p:cNvPr id="5" name="Ink 4">
                  <a:extLst>
                    <a:ext uri="{FF2B5EF4-FFF2-40B4-BE49-F238E27FC236}">
                      <a16:creationId xmlns:a16="http://schemas.microsoft.com/office/drawing/2014/main" id="{02879F88-65DA-EA71-5B16-2CBFF1F148F2}"/>
                    </a:ext>
                  </a:extLst>
                </p:cNvPr>
                <p:cNvPicPr/>
                <p:nvPr/>
              </p:nvPicPr>
              <p:blipFill>
                <a:blip r:embed="rId6"/>
                <a:stretch>
                  <a:fillRect/>
                </a:stretch>
              </p:blipFill>
              <p:spPr>
                <a:xfrm>
                  <a:off x="9599825" y="3990415"/>
                  <a:ext cx="523080" cy="1404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18A8B425-D545-0375-A63F-7889ED2D4137}"/>
                    </a:ext>
                  </a:extLst>
                </p14:cNvPr>
                <p14:cNvContentPartPr/>
                <p14:nvPr/>
              </p14:nvContentPartPr>
              <p14:xfrm>
                <a:off x="10122905" y="4017415"/>
                <a:ext cx="466560" cy="911520"/>
              </p14:xfrm>
            </p:contentPart>
          </mc:Choice>
          <mc:Fallback>
            <p:pic>
              <p:nvPicPr>
                <p:cNvPr id="6" name="Ink 5">
                  <a:extLst>
                    <a:ext uri="{FF2B5EF4-FFF2-40B4-BE49-F238E27FC236}">
                      <a16:creationId xmlns:a16="http://schemas.microsoft.com/office/drawing/2014/main" id="{18A8B425-D545-0375-A63F-7889ED2D4137}"/>
                    </a:ext>
                  </a:extLst>
                </p:cNvPr>
                <p:cNvPicPr/>
                <p:nvPr/>
              </p:nvPicPr>
              <p:blipFill>
                <a:blip r:embed="rId8"/>
                <a:stretch>
                  <a:fillRect/>
                </a:stretch>
              </p:blipFill>
              <p:spPr>
                <a:xfrm>
                  <a:off x="10113905" y="4008775"/>
                  <a:ext cx="484200" cy="929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A4430DCC-8D7E-C823-6B85-79AD2F2274DB}"/>
                    </a:ext>
                  </a:extLst>
                </p14:cNvPr>
                <p14:cNvContentPartPr/>
                <p14:nvPr/>
              </p14:nvContentPartPr>
              <p14:xfrm>
                <a:off x="9314705" y="3990055"/>
                <a:ext cx="762480" cy="428760"/>
              </p14:xfrm>
            </p:contentPart>
          </mc:Choice>
          <mc:Fallback>
            <p:pic>
              <p:nvPicPr>
                <p:cNvPr id="8" name="Ink 7">
                  <a:extLst>
                    <a:ext uri="{FF2B5EF4-FFF2-40B4-BE49-F238E27FC236}">
                      <a16:creationId xmlns:a16="http://schemas.microsoft.com/office/drawing/2014/main" id="{A4430DCC-8D7E-C823-6B85-79AD2F2274DB}"/>
                    </a:ext>
                  </a:extLst>
                </p:cNvPr>
                <p:cNvPicPr/>
                <p:nvPr/>
              </p:nvPicPr>
              <p:blipFill>
                <a:blip r:embed="rId10"/>
                <a:stretch>
                  <a:fillRect/>
                </a:stretch>
              </p:blipFill>
              <p:spPr>
                <a:xfrm>
                  <a:off x="9305705" y="3981055"/>
                  <a:ext cx="780120" cy="446400"/>
                </a:xfrm>
                <a:prstGeom prst="rect">
                  <a:avLst/>
                </a:prstGeom>
              </p:spPr>
            </p:pic>
          </mc:Fallback>
        </mc:AlternateContent>
      </p:grpSp>
    </p:spTree>
    <p:extLst>
      <p:ext uri="{BB962C8B-B14F-4D97-AF65-F5344CB8AC3E}">
        <p14:creationId xmlns:p14="http://schemas.microsoft.com/office/powerpoint/2010/main" val="112198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6B2B0-7105-74B8-E5EE-3C71A3A28DA1}"/>
              </a:ext>
            </a:extLst>
          </p:cNvPr>
          <p:cNvSpPr>
            <a:spLocks noGrp="1"/>
          </p:cNvSpPr>
          <p:nvPr>
            <p:ph type="title"/>
          </p:nvPr>
        </p:nvSpPr>
        <p:spPr/>
        <p:txBody>
          <a:bodyPr/>
          <a:lstStyle/>
          <a:p>
            <a:r>
              <a:rPr lang="en-US" dirty="0"/>
              <a:t>Rince and repeat to have a controlled project folder</a:t>
            </a:r>
            <a:endParaRPr lang="en-GB" dirty="0"/>
          </a:p>
        </p:txBody>
      </p:sp>
      <p:sp>
        <p:nvSpPr>
          <p:cNvPr id="3" name="Content Placeholder 2">
            <a:extLst>
              <a:ext uri="{FF2B5EF4-FFF2-40B4-BE49-F238E27FC236}">
                <a16:creationId xmlns:a16="http://schemas.microsoft.com/office/drawing/2014/main" id="{AC6779C1-14E7-4AD5-937B-0A73484D48E6}"/>
              </a:ext>
            </a:extLst>
          </p:cNvPr>
          <p:cNvSpPr>
            <a:spLocks noGrp="1"/>
          </p:cNvSpPr>
          <p:nvPr>
            <p:ph idx="1"/>
          </p:nvPr>
        </p:nvSpPr>
        <p:spPr/>
        <p:txBody>
          <a:bodyPr/>
          <a:lstStyle/>
          <a:p>
            <a:r>
              <a:rPr lang="en-US" dirty="0"/>
              <a:t>Optimally have one of each file to keep the folder clean</a:t>
            </a:r>
          </a:p>
          <a:p>
            <a:r>
              <a:rPr lang="en-US" dirty="0"/>
              <a:t>Have the same structure for each project to save brain space</a:t>
            </a:r>
          </a:p>
          <a:p>
            <a:r>
              <a:rPr lang="en-US" dirty="0"/>
              <a:t>Commit regularly to have recent backups</a:t>
            </a:r>
          </a:p>
          <a:p>
            <a:r>
              <a:rPr lang="en-US" dirty="0"/>
              <a:t>When you work on multiple machines, make sure you commit and push on one machine before working on the same project on the other to avoid changing the same file on multiple machines</a:t>
            </a:r>
          </a:p>
          <a:p>
            <a:r>
              <a:rPr lang="en-US" dirty="0"/>
              <a:t>Make sure that you add useful information for each commit</a:t>
            </a:r>
          </a:p>
          <a:p>
            <a:r>
              <a:rPr lang="en-US" dirty="0"/>
              <a:t>Optimally, when you publish, this can be your repository</a:t>
            </a:r>
            <a:endParaRPr lang="en-GB" dirty="0"/>
          </a:p>
        </p:txBody>
      </p:sp>
      <p:pic>
        <p:nvPicPr>
          <p:cNvPr id="5" name="Picture 4">
            <a:extLst>
              <a:ext uri="{FF2B5EF4-FFF2-40B4-BE49-F238E27FC236}">
                <a16:creationId xmlns:a16="http://schemas.microsoft.com/office/drawing/2014/main" id="{B5F5F7AA-E183-B3DF-EA48-67BA46B61405}"/>
              </a:ext>
            </a:extLst>
          </p:cNvPr>
          <p:cNvPicPr>
            <a:picLocks noChangeAspect="1"/>
          </p:cNvPicPr>
          <p:nvPr/>
        </p:nvPicPr>
        <p:blipFill>
          <a:blip r:embed="rId2"/>
          <a:stretch>
            <a:fillRect/>
          </a:stretch>
        </p:blipFill>
        <p:spPr>
          <a:xfrm>
            <a:off x="9384847" y="4504997"/>
            <a:ext cx="2381582" cy="2353003"/>
          </a:xfrm>
          <a:prstGeom prst="rect">
            <a:avLst/>
          </a:prstGeom>
        </p:spPr>
      </p:pic>
      <p:grpSp>
        <p:nvGrpSpPr>
          <p:cNvPr id="11" name="Group 10">
            <a:extLst>
              <a:ext uri="{FF2B5EF4-FFF2-40B4-BE49-F238E27FC236}">
                <a16:creationId xmlns:a16="http://schemas.microsoft.com/office/drawing/2014/main" id="{7BF488CA-D703-16B7-EF9D-EAAE5CBB4D86}"/>
              </a:ext>
            </a:extLst>
          </p:cNvPr>
          <p:cNvGrpSpPr/>
          <p:nvPr/>
        </p:nvGrpSpPr>
        <p:grpSpPr>
          <a:xfrm>
            <a:off x="9467368" y="4567534"/>
            <a:ext cx="1882080" cy="2090880"/>
            <a:chOff x="7693985" y="3943615"/>
            <a:chExt cx="1882080" cy="2090880"/>
          </a:xfrm>
        </p:grpSpPr>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C9A4ABFA-BC87-B73F-F5C0-259A9C62D62F}"/>
                    </a:ext>
                  </a:extLst>
                </p14:cNvPr>
                <p14:cNvContentPartPr/>
                <p14:nvPr/>
              </p14:nvContentPartPr>
              <p14:xfrm>
                <a:off x="7693985" y="3943615"/>
                <a:ext cx="1858680" cy="2090880"/>
              </p14:xfrm>
            </p:contentPart>
          </mc:Choice>
          <mc:Fallback>
            <p:pic>
              <p:nvPicPr>
                <p:cNvPr id="9" name="Ink 8">
                  <a:extLst>
                    <a:ext uri="{FF2B5EF4-FFF2-40B4-BE49-F238E27FC236}">
                      <a16:creationId xmlns:a16="http://schemas.microsoft.com/office/drawing/2014/main" id="{C9A4ABFA-BC87-B73F-F5C0-259A9C62D62F}"/>
                    </a:ext>
                  </a:extLst>
                </p:cNvPr>
                <p:cNvPicPr/>
                <p:nvPr/>
              </p:nvPicPr>
              <p:blipFill>
                <a:blip r:embed="rId4"/>
                <a:stretch>
                  <a:fillRect/>
                </a:stretch>
              </p:blipFill>
              <p:spPr>
                <a:xfrm>
                  <a:off x="7630985" y="3880975"/>
                  <a:ext cx="1984320" cy="2216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C88155F4-670E-548E-19A2-BDD58FF6FC9A}"/>
                    </a:ext>
                  </a:extLst>
                </p14:cNvPr>
                <p14:cNvContentPartPr/>
                <p14:nvPr/>
              </p14:nvContentPartPr>
              <p14:xfrm>
                <a:off x="7712345" y="4211095"/>
                <a:ext cx="1863720" cy="1783440"/>
              </p14:xfrm>
            </p:contentPart>
          </mc:Choice>
          <mc:Fallback>
            <p:pic>
              <p:nvPicPr>
                <p:cNvPr id="10" name="Ink 9">
                  <a:extLst>
                    <a:ext uri="{FF2B5EF4-FFF2-40B4-BE49-F238E27FC236}">
                      <a16:creationId xmlns:a16="http://schemas.microsoft.com/office/drawing/2014/main" id="{C88155F4-670E-548E-19A2-BDD58FF6FC9A}"/>
                    </a:ext>
                  </a:extLst>
                </p:cNvPr>
                <p:cNvPicPr/>
                <p:nvPr/>
              </p:nvPicPr>
              <p:blipFill>
                <a:blip r:embed="rId6"/>
                <a:stretch>
                  <a:fillRect/>
                </a:stretch>
              </p:blipFill>
              <p:spPr>
                <a:xfrm>
                  <a:off x="7649345" y="4148455"/>
                  <a:ext cx="1989360" cy="1909080"/>
                </a:xfrm>
                <a:prstGeom prst="rect">
                  <a:avLst/>
                </a:prstGeom>
              </p:spPr>
            </p:pic>
          </mc:Fallback>
        </mc:AlternateContent>
      </p:grpSp>
    </p:spTree>
    <p:extLst>
      <p:ext uri="{BB962C8B-B14F-4D97-AF65-F5344CB8AC3E}">
        <p14:creationId xmlns:p14="http://schemas.microsoft.com/office/powerpoint/2010/main" val="181710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16C1DE-5158-9D54-A3CE-8FB105C57C62}"/>
              </a:ext>
            </a:extLst>
          </p:cNvPr>
          <p:cNvSpPr>
            <a:spLocks noGrp="1"/>
          </p:cNvSpPr>
          <p:nvPr>
            <p:ph type="title"/>
          </p:nvPr>
        </p:nvSpPr>
        <p:spPr/>
        <p:txBody>
          <a:bodyPr/>
          <a:lstStyle/>
          <a:p>
            <a:r>
              <a:rPr lang="en-US" dirty="0"/>
              <a:t>Questions? Comments?</a:t>
            </a:r>
            <a:endParaRPr lang="en-GB" dirty="0"/>
          </a:p>
        </p:txBody>
      </p:sp>
      <p:sp>
        <p:nvSpPr>
          <p:cNvPr id="5" name="Text Placeholder 4">
            <a:extLst>
              <a:ext uri="{FF2B5EF4-FFF2-40B4-BE49-F238E27FC236}">
                <a16:creationId xmlns:a16="http://schemas.microsoft.com/office/drawing/2014/main" id="{0116F522-B249-66C3-2628-E45ACAFD603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4127127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B378D-C18D-39FC-87E4-0979C71F253D}"/>
              </a:ext>
            </a:extLst>
          </p:cNvPr>
          <p:cNvSpPr>
            <a:spLocks noGrp="1"/>
          </p:cNvSpPr>
          <p:nvPr>
            <p:ph type="title"/>
          </p:nvPr>
        </p:nvSpPr>
        <p:spPr/>
        <p:txBody>
          <a:bodyPr/>
          <a:lstStyle/>
          <a:p>
            <a:r>
              <a:rPr lang="en-US" dirty="0"/>
              <a:t>Collaborating with </a:t>
            </a:r>
            <a:r>
              <a:rPr lang="en-US" dirty="0" err="1"/>
              <a:t>Github</a:t>
            </a:r>
            <a:endParaRPr lang="en-GB" dirty="0"/>
          </a:p>
        </p:txBody>
      </p:sp>
      <p:sp>
        <p:nvSpPr>
          <p:cNvPr id="3" name="Text Placeholder 2">
            <a:extLst>
              <a:ext uri="{FF2B5EF4-FFF2-40B4-BE49-F238E27FC236}">
                <a16:creationId xmlns:a16="http://schemas.microsoft.com/office/drawing/2014/main" id="{25549BB2-EA9F-242B-7FD8-5DDD61226DF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2645162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A6972E-310A-C75E-053A-60B87DBA722D}"/>
              </a:ext>
            </a:extLst>
          </p:cNvPr>
          <p:cNvPicPr>
            <a:picLocks noChangeAspect="1"/>
          </p:cNvPicPr>
          <p:nvPr/>
        </p:nvPicPr>
        <p:blipFill>
          <a:blip r:embed="rId2"/>
          <a:stretch>
            <a:fillRect/>
          </a:stretch>
        </p:blipFill>
        <p:spPr>
          <a:xfrm>
            <a:off x="566788" y="0"/>
            <a:ext cx="11058424"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D35C8181-DAEA-98B7-91DB-3493F774E9D0}"/>
                  </a:ext>
                </a:extLst>
              </p14:cNvPr>
              <p14:cNvContentPartPr/>
              <p14:nvPr/>
            </p14:nvContentPartPr>
            <p14:xfrm>
              <a:off x="5234105" y="17815"/>
              <a:ext cx="1998000" cy="739080"/>
            </p14:xfrm>
          </p:contentPart>
        </mc:Choice>
        <mc:Fallback>
          <p:pic>
            <p:nvPicPr>
              <p:cNvPr id="6" name="Ink 5">
                <a:extLst>
                  <a:ext uri="{FF2B5EF4-FFF2-40B4-BE49-F238E27FC236}">
                    <a16:creationId xmlns:a16="http://schemas.microsoft.com/office/drawing/2014/main" id="{D35C8181-DAEA-98B7-91DB-3493F774E9D0}"/>
                  </a:ext>
                </a:extLst>
              </p:cNvPr>
              <p:cNvPicPr/>
              <p:nvPr/>
            </p:nvPicPr>
            <p:blipFill>
              <a:blip r:embed="rId4"/>
              <a:stretch>
                <a:fillRect/>
              </a:stretch>
            </p:blipFill>
            <p:spPr>
              <a:xfrm>
                <a:off x="5225105" y="8815"/>
                <a:ext cx="2015640" cy="756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2E5D13FC-8A76-9CC1-0AEF-73387F6ADD91}"/>
                  </a:ext>
                </a:extLst>
              </p14:cNvPr>
              <p14:cNvContentPartPr/>
              <p14:nvPr/>
            </p14:nvContentPartPr>
            <p14:xfrm>
              <a:off x="867665" y="979735"/>
              <a:ext cx="2956680" cy="1056600"/>
            </p14:xfrm>
          </p:contentPart>
        </mc:Choice>
        <mc:Fallback>
          <p:pic>
            <p:nvPicPr>
              <p:cNvPr id="7" name="Ink 6">
                <a:extLst>
                  <a:ext uri="{FF2B5EF4-FFF2-40B4-BE49-F238E27FC236}">
                    <a16:creationId xmlns:a16="http://schemas.microsoft.com/office/drawing/2014/main" id="{2E5D13FC-8A76-9CC1-0AEF-73387F6ADD91}"/>
                  </a:ext>
                </a:extLst>
              </p:cNvPr>
              <p:cNvPicPr/>
              <p:nvPr/>
            </p:nvPicPr>
            <p:blipFill>
              <a:blip r:embed="rId6"/>
              <a:stretch>
                <a:fillRect/>
              </a:stretch>
            </p:blipFill>
            <p:spPr>
              <a:xfrm>
                <a:off x="858665" y="970735"/>
                <a:ext cx="2974320" cy="1074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D2B194B1-9140-EE7D-E052-077BCF168CF1}"/>
                  </a:ext>
                </a:extLst>
              </p14:cNvPr>
              <p14:cNvContentPartPr/>
              <p14:nvPr/>
            </p14:nvContentPartPr>
            <p14:xfrm>
              <a:off x="5504105" y="3158815"/>
              <a:ext cx="3643560" cy="2715840"/>
            </p14:xfrm>
          </p:contentPart>
        </mc:Choice>
        <mc:Fallback>
          <p:pic>
            <p:nvPicPr>
              <p:cNvPr id="8" name="Ink 7">
                <a:extLst>
                  <a:ext uri="{FF2B5EF4-FFF2-40B4-BE49-F238E27FC236}">
                    <a16:creationId xmlns:a16="http://schemas.microsoft.com/office/drawing/2014/main" id="{D2B194B1-9140-EE7D-E052-077BCF168CF1}"/>
                  </a:ext>
                </a:extLst>
              </p:cNvPr>
              <p:cNvPicPr/>
              <p:nvPr/>
            </p:nvPicPr>
            <p:blipFill>
              <a:blip r:embed="rId8"/>
              <a:stretch>
                <a:fillRect/>
              </a:stretch>
            </p:blipFill>
            <p:spPr>
              <a:xfrm>
                <a:off x="5495465" y="3149815"/>
                <a:ext cx="3661200" cy="2733480"/>
              </a:xfrm>
              <a:prstGeom prst="rect">
                <a:avLst/>
              </a:prstGeom>
            </p:spPr>
          </p:pic>
        </mc:Fallback>
      </mc:AlternateContent>
    </p:spTree>
    <p:extLst>
      <p:ext uri="{BB962C8B-B14F-4D97-AF65-F5344CB8AC3E}">
        <p14:creationId xmlns:p14="http://schemas.microsoft.com/office/powerpoint/2010/main" val="88354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C754D4-06FE-4376-6C59-7D8E9288CFEA}"/>
              </a:ext>
            </a:extLst>
          </p:cNvPr>
          <p:cNvPicPr>
            <a:picLocks noChangeAspect="1"/>
          </p:cNvPicPr>
          <p:nvPr/>
        </p:nvPicPr>
        <p:blipFill>
          <a:blip r:embed="rId2"/>
          <a:stretch>
            <a:fillRect/>
          </a:stretch>
        </p:blipFill>
        <p:spPr>
          <a:xfrm>
            <a:off x="1212890" y="1258903"/>
            <a:ext cx="7697274" cy="3915321"/>
          </a:xfrm>
          <a:prstGeom prst="rect">
            <a:avLst/>
          </a:prstGeom>
        </p:spPr>
      </p:pic>
    </p:spTree>
    <p:extLst>
      <p:ext uri="{BB962C8B-B14F-4D97-AF65-F5344CB8AC3E}">
        <p14:creationId xmlns:p14="http://schemas.microsoft.com/office/powerpoint/2010/main" val="38598504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9685F8-02F3-DA92-792B-B4B2979F4365}"/>
              </a:ext>
            </a:extLst>
          </p:cNvPr>
          <p:cNvPicPr>
            <a:picLocks noChangeAspect="1"/>
          </p:cNvPicPr>
          <p:nvPr/>
        </p:nvPicPr>
        <p:blipFill>
          <a:blip r:embed="rId2"/>
          <a:stretch>
            <a:fillRect/>
          </a:stretch>
        </p:blipFill>
        <p:spPr>
          <a:xfrm>
            <a:off x="1242335" y="1509444"/>
            <a:ext cx="9707330" cy="3839111"/>
          </a:xfrm>
          <a:prstGeom prst="rect">
            <a:avLst/>
          </a:prstGeom>
        </p:spPr>
      </p:pic>
      <p:grpSp>
        <p:nvGrpSpPr>
          <p:cNvPr id="8" name="Group 7">
            <a:extLst>
              <a:ext uri="{FF2B5EF4-FFF2-40B4-BE49-F238E27FC236}">
                <a16:creationId xmlns:a16="http://schemas.microsoft.com/office/drawing/2014/main" id="{27571FE7-FF7B-9672-1B1F-94C5E3699971}"/>
              </a:ext>
            </a:extLst>
          </p:cNvPr>
          <p:cNvGrpSpPr/>
          <p:nvPr/>
        </p:nvGrpSpPr>
        <p:grpSpPr>
          <a:xfrm>
            <a:off x="963425" y="2548975"/>
            <a:ext cx="1675080" cy="2558880"/>
            <a:chOff x="963425" y="2548975"/>
            <a:chExt cx="1675080" cy="2558880"/>
          </a:xfrm>
        </p:grpSpPr>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1885CBA9-4008-9607-F252-A8F09F9DD40D}"/>
                    </a:ext>
                  </a:extLst>
                </p14:cNvPr>
                <p14:cNvContentPartPr/>
                <p14:nvPr/>
              </p14:nvContentPartPr>
              <p14:xfrm>
                <a:off x="1135865" y="2595415"/>
                <a:ext cx="951480" cy="2512440"/>
              </p14:xfrm>
            </p:contentPart>
          </mc:Choice>
          <mc:Fallback>
            <p:pic>
              <p:nvPicPr>
                <p:cNvPr id="4" name="Ink 3">
                  <a:extLst>
                    <a:ext uri="{FF2B5EF4-FFF2-40B4-BE49-F238E27FC236}">
                      <a16:creationId xmlns:a16="http://schemas.microsoft.com/office/drawing/2014/main" id="{1885CBA9-4008-9607-F252-A8F09F9DD40D}"/>
                    </a:ext>
                  </a:extLst>
                </p:cNvPr>
                <p:cNvPicPr/>
                <p:nvPr/>
              </p:nvPicPr>
              <p:blipFill>
                <a:blip r:embed="rId4"/>
                <a:stretch>
                  <a:fillRect/>
                </a:stretch>
              </p:blipFill>
              <p:spPr>
                <a:xfrm>
                  <a:off x="1118225" y="2577415"/>
                  <a:ext cx="987120" cy="2548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8D26D598-94F0-D74C-35AC-7D2EEF191279}"/>
                    </a:ext>
                  </a:extLst>
                </p14:cNvPr>
                <p14:cNvContentPartPr/>
                <p14:nvPr/>
              </p14:nvContentPartPr>
              <p14:xfrm>
                <a:off x="2086985" y="2548975"/>
                <a:ext cx="551520" cy="1263600"/>
              </p14:xfrm>
            </p:contentPart>
          </mc:Choice>
          <mc:Fallback>
            <p:pic>
              <p:nvPicPr>
                <p:cNvPr id="5" name="Ink 4">
                  <a:extLst>
                    <a:ext uri="{FF2B5EF4-FFF2-40B4-BE49-F238E27FC236}">
                      <a16:creationId xmlns:a16="http://schemas.microsoft.com/office/drawing/2014/main" id="{8D26D598-94F0-D74C-35AC-7D2EEF191279}"/>
                    </a:ext>
                  </a:extLst>
                </p:cNvPr>
                <p:cNvPicPr/>
                <p:nvPr/>
              </p:nvPicPr>
              <p:blipFill>
                <a:blip r:embed="rId6"/>
                <a:stretch>
                  <a:fillRect/>
                </a:stretch>
              </p:blipFill>
              <p:spPr>
                <a:xfrm>
                  <a:off x="2069345" y="2531335"/>
                  <a:ext cx="587160" cy="1299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AB026EB2-E580-E904-4828-29F09CDEE9CC}"/>
                    </a:ext>
                  </a:extLst>
                </p14:cNvPr>
                <p14:cNvContentPartPr/>
                <p14:nvPr/>
              </p14:nvContentPartPr>
              <p14:xfrm>
                <a:off x="963425" y="2567335"/>
                <a:ext cx="1096560" cy="624240"/>
              </p14:xfrm>
            </p:contentPart>
          </mc:Choice>
          <mc:Fallback>
            <p:pic>
              <p:nvPicPr>
                <p:cNvPr id="7" name="Ink 6">
                  <a:extLst>
                    <a:ext uri="{FF2B5EF4-FFF2-40B4-BE49-F238E27FC236}">
                      <a16:creationId xmlns:a16="http://schemas.microsoft.com/office/drawing/2014/main" id="{AB026EB2-E580-E904-4828-29F09CDEE9CC}"/>
                    </a:ext>
                  </a:extLst>
                </p:cNvPr>
                <p:cNvPicPr/>
                <p:nvPr/>
              </p:nvPicPr>
              <p:blipFill>
                <a:blip r:embed="rId8"/>
                <a:stretch>
                  <a:fillRect/>
                </a:stretch>
              </p:blipFill>
              <p:spPr>
                <a:xfrm>
                  <a:off x="945425" y="2549695"/>
                  <a:ext cx="1132200" cy="659880"/>
                </a:xfrm>
                <a:prstGeom prst="rect">
                  <a:avLst/>
                </a:prstGeom>
              </p:spPr>
            </p:pic>
          </mc:Fallback>
        </mc:AlternateContent>
      </p:grpSp>
    </p:spTree>
    <p:extLst>
      <p:ext uri="{BB962C8B-B14F-4D97-AF65-F5344CB8AC3E}">
        <p14:creationId xmlns:p14="http://schemas.microsoft.com/office/powerpoint/2010/main" val="341057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42B14F-A802-7DA8-4124-CFF71A3EFEC0}"/>
              </a:ext>
            </a:extLst>
          </p:cNvPr>
          <p:cNvPicPr>
            <a:picLocks noChangeAspect="1"/>
          </p:cNvPicPr>
          <p:nvPr/>
        </p:nvPicPr>
        <p:blipFill>
          <a:blip r:embed="rId2"/>
          <a:stretch>
            <a:fillRect/>
          </a:stretch>
        </p:blipFill>
        <p:spPr>
          <a:xfrm>
            <a:off x="331341" y="545507"/>
            <a:ext cx="4324954" cy="2181529"/>
          </a:xfrm>
          <a:prstGeom prst="rect">
            <a:avLst/>
          </a:prstGeom>
        </p:spPr>
      </p:pic>
      <p:grpSp>
        <p:nvGrpSpPr>
          <p:cNvPr id="7" name="Group 6">
            <a:extLst>
              <a:ext uri="{FF2B5EF4-FFF2-40B4-BE49-F238E27FC236}">
                <a16:creationId xmlns:a16="http://schemas.microsoft.com/office/drawing/2014/main" id="{E5FD2AE2-A05B-E619-D310-7328813CC692}"/>
              </a:ext>
            </a:extLst>
          </p:cNvPr>
          <p:cNvGrpSpPr/>
          <p:nvPr/>
        </p:nvGrpSpPr>
        <p:grpSpPr>
          <a:xfrm>
            <a:off x="2814414" y="1337611"/>
            <a:ext cx="2496600" cy="549360"/>
            <a:chOff x="3396305" y="2039575"/>
            <a:chExt cx="2496600" cy="549360"/>
          </a:xfrm>
        </p:grpSpPr>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3C91E10-3940-0EB4-87BC-0A568DD86D95}"/>
                    </a:ext>
                  </a:extLst>
                </p14:cNvPr>
                <p14:cNvContentPartPr/>
                <p14:nvPr/>
              </p14:nvContentPartPr>
              <p14:xfrm>
                <a:off x="4931345" y="2150455"/>
                <a:ext cx="961560" cy="214560"/>
              </p14:xfrm>
            </p:contentPart>
          </mc:Choice>
          <mc:Fallback>
            <p:pic>
              <p:nvPicPr>
                <p:cNvPr id="4" name="Ink 3">
                  <a:extLst>
                    <a:ext uri="{FF2B5EF4-FFF2-40B4-BE49-F238E27FC236}">
                      <a16:creationId xmlns:a16="http://schemas.microsoft.com/office/drawing/2014/main" id="{93C91E10-3940-0EB4-87BC-0A568DD86D95}"/>
                    </a:ext>
                  </a:extLst>
                </p:cNvPr>
                <p:cNvPicPr/>
                <p:nvPr/>
              </p:nvPicPr>
              <p:blipFill>
                <a:blip r:embed="rId4"/>
                <a:stretch>
                  <a:fillRect/>
                </a:stretch>
              </p:blipFill>
              <p:spPr>
                <a:xfrm>
                  <a:off x="4913705" y="2132815"/>
                  <a:ext cx="99720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A00C1795-53A8-2EAA-73A2-591A568D128D}"/>
                    </a:ext>
                  </a:extLst>
                </p14:cNvPr>
                <p14:cNvContentPartPr/>
                <p14:nvPr/>
              </p14:nvContentPartPr>
              <p14:xfrm>
                <a:off x="4894985" y="2318215"/>
                <a:ext cx="276480" cy="270720"/>
              </p14:xfrm>
            </p:contentPart>
          </mc:Choice>
          <mc:Fallback>
            <p:pic>
              <p:nvPicPr>
                <p:cNvPr id="5" name="Ink 4">
                  <a:extLst>
                    <a:ext uri="{FF2B5EF4-FFF2-40B4-BE49-F238E27FC236}">
                      <a16:creationId xmlns:a16="http://schemas.microsoft.com/office/drawing/2014/main" id="{A00C1795-53A8-2EAA-73A2-591A568D128D}"/>
                    </a:ext>
                  </a:extLst>
                </p:cNvPr>
                <p:cNvPicPr/>
                <p:nvPr/>
              </p:nvPicPr>
              <p:blipFill>
                <a:blip r:embed="rId6"/>
                <a:stretch>
                  <a:fillRect/>
                </a:stretch>
              </p:blipFill>
              <p:spPr>
                <a:xfrm>
                  <a:off x="4877345" y="2300575"/>
                  <a:ext cx="31212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E599A0C7-E093-EB91-2ECB-A8C8EC329F87}"/>
                    </a:ext>
                  </a:extLst>
                </p14:cNvPr>
                <p14:cNvContentPartPr/>
                <p14:nvPr/>
              </p14:nvContentPartPr>
              <p14:xfrm>
                <a:off x="3396305" y="2039575"/>
                <a:ext cx="1455120" cy="534960"/>
              </p14:xfrm>
            </p:contentPart>
          </mc:Choice>
          <mc:Fallback>
            <p:pic>
              <p:nvPicPr>
                <p:cNvPr id="6" name="Ink 5">
                  <a:extLst>
                    <a:ext uri="{FF2B5EF4-FFF2-40B4-BE49-F238E27FC236}">
                      <a16:creationId xmlns:a16="http://schemas.microsoft.com/office/drawing/2014/main" id="{E599A0C7-E093-EB91-2ECB-A8C8EC329F87}"/>
                    </a:ext>
                  </a:extLst>
                </p:cNvPr>
                <p:cNvPicPr/>
                <p:nvPr/>
              </p:nvPicPr>
              <p:blipFill>
                <a:blip r:embed="rId8"/>
                <a:stretch>
                  <a:fillRect/>
                </a:stretch>
              </p:blipFill>
              <p:spPr>
                <a:xfrm>
                  <a:off x="3378305" y="2021935"/>
                  <a:ext cx="1490760" cy="570600"/>
                </a:xfrm>
                <a:prstGeom prst="rect">
                  <a:avLst/>
                </a:prstGeom>
              </p:spPr>
            </p:pic>
          </mc:Fallback>
        </mc:AlternateContent>
      </p:grpSp>
      <p:sp>
        <p:nvSpPr>
          <p:cNvPr id="10" name="TextBox 9">
            <a:extLst>
              <a:ext uri="{FF2B5EF4-FFF2-40B4-BE49-F238E27FC236}">
                <a16:creationId xmlns:a16="http://schemas.microsoft.com/office/drawing/2014/main" id="{0F9C1F15-EE83-2ED0-3546-E4BC6FB4A8ED}"/>
              </a:ext>
            </a:extLst>
          </p:cNvPr>
          <p:cNvSpPr txBox="1"/>
          <p:nvPr/>
        </p:nvSpPr>
        <p:spPr>
          <a:xfrm>
            <a:off x="5390935" y="1425306"/>
            <a:ext cx="4713648" cy="830997"/>
          </a:xfrm>
          <a:prstGeom prst="rect">
            <a:avLst/>
          </a:prstGeom>
          <a:noFill/>
        </p:spPr>
        <p:txBody>
          <a:bodyPr wrap="square" rtlCol="0">
            <a:spAutoFit/>
          </a:bodyPr>
          <a:lstStyle/>
          <a:p>
            <a:r>
              <a:rPr lang="en-US" sz="2400" dirty="0"/>
              <a:t>Clone repository creates a local version if you have access</a:t>
            </a:r>
            <a:endParaRPr lang="en-GB" sz="2400" dirty="0"/>
          </a:p>
        </p:txBody>
      </p:sp>
    </p:spTree>
    <p:extLst>
      <p:ext uri="{BB962C8B-B14F-4D97-AF65-F5344CB8AC3E}">
        <p14:creationId xmlns:p14="http://schemas.microsoft.com/office/powerpoint/2010/main" val="216168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ED3A45-CC14-B9CF-DDA3-104B2FD27310}"/>
              </a:ext>
            </a:extLst>
          </p:cNvPr>
          <p:cNvPicPr>
            <a:picLocks noChangeAspect="1"/>
          </p:cNvPicPr>
          <p:nvPr/>
        </p:nvPicPr>
        <p:blipFill>
          <a:blip r:embed="rId2"/>
          <a:stretch>
            <a:fillRect/>
          </a:stretch>
        </p:blipFill>
        <p:spPr>
          <a:xfrm>
            <a:off x="117661" y="575864"/>
            <a:ext cx="5620534" cy="5706271"/>
          </a:xfrm>
          <a:prstGeom prst="rect">
            <a:avLst/>
          </a:prstGeom>
        </p:spPr>
      </p:pic>
      <p:pic>
        <p:nvPicPr>
          <p:cNvPr id="7" name="Picture 6">
            <a:extLst>
              <a:ext uri="{FF2B5EF4-FFF2-40B4-BE49-F238E27FC236}">
                <a16:creationId xmlns:a16="http://schemas.microsoft.com/office/drawing/2014/main" id="{EA7C67ED-9639-EF62-E810-CB463CB8BF5C}"/>
              </a:ext>
            </a:extLst>
          </p:cNvPr>
          <p:cNvPicPr>
            <a:picLocks noChangeAspect="1"/>
          </p:cNvPicPr>
          <p:nvPr/>
        </p:nvPicPr>
        <p:blipFill>
          <a:blip r:embed="rId3"/>
          <a:stretch>
            <a:fillRect/>
          </a:stretch>
        </p:blipFill>
        <p:spPr>
          <a:xfrm>
            <a:off x="6096000" y="1604707"/>
            <a:ext cx="5849166" cy="3648584"/>
          </a:xfrm>
          <a:prstGeom prst="rect">
            <a:avLst/>
          </a:prstGeom>
        </p:spPr>
      </p:pic>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B1C99524-3B89-F5D7-90E2-0F13929473C9}"/>
                  </a:ext>
                </a:extLst>
              </p14:cNvPr>
              <p14:cNvContentPartPr/>
              <p14:nvPr/>
            </p14:nvContentPartPr>
            <p14:xfrm>
              <a:off x="6030425" y="2654095"/>
              <a:ext cx="5922000" cy="1199520"/>
            </p14:xfrm>
          </p:contentPart>
        </mc:Choice>
        <mc:Fallback>
          <p:pic>
            <p:nvPicPr>
              <p:cNvPr id="11" name="Ink 10">
                <a:extLst>
                  <a:ext uri="{FF2B5EF4-FFF2-40B4-BE49-F238E27FC236}">
                    <a16:creationId xmlns:a16="http://schemas.microsoft.com/office/drawing/2014/main" id="{B1C99524-3B89-F5D7-90E2-0F13929473C9}"/>
                  </a:ext>
                </a:extLst>
              </p:cNvPr>
              <p:cNvPicPr/>
              <p:nvPr/>
            </p:nvPicPr>
            <p:blipFill>
              <a:blip r:embed="rId5"/>
              <a:stretch>
                <a:fillRect/>
              </a:stretch>
            </p:blipFill>
            <p:spPr>
              <a:xfrm>
                <a:off x="6012425" y="2636095"/>
                <a:ext cx="5957640" cy="1235160"/>
              </a:xfrm>
              <a:prstGeom prst="rect">
                <a:avLst/>
              </a:prstGeom>
            </p:spPr>
          </p:pic>
        </mc:Fallback>
      </mc:AlternateContent>
      <p:sp>
        <p:nvSpPr>
          <p:cNvPr id="12" name="TextBox 11">
            <a:extLst>
              <a:ext uri="{FF2B5EF4-FFF2-40B4-BE49-F238E27FC236}">
                <a16:creationId xmlns:a16="http://schemas.microsoft.com/office/drawing/2014/main" id="{8FF436CA-2EB2-8DF8-ACB0-6E325533C0E3}"/>
              </a:ext>
            </a:extLst>
          </p:cNvPr>
          <p:cNvSpPr txBox="1"/>
          <p:nvPr/>
        </p:nvSpPr>
        <p:spPr>
          <a:xfrm>
            <a:off x="5816431" y="5508241"/>
            <a:ext cx="6212598" cy="369332"/>
          </a:xfrm>
          <a:prstGeom prst="rect">
            <a:avLst/>
          </a:prstGeom>
          <a:noFill/>
        </p:spPr>
        <p:txBody>
          <a:bodyPr wrap="none" rtlCol="0">
            <a:spAutoFit/>
          </a:bodyPr>
          <a:lstStyle/>
          <a:p>
            <a:r>
              <a:rPr lang="en-US" b="1" dirty="0"/>
              <a:t>Publicly open repo can be found in email I sent Tuesday</a:t>
            </a:r>
            <a:endParaRPr lang="en-GB" b="1" dirty="0"/>
          </a:p>
        </p:txBody>
      </p:sp>
    </p:spTree>
    <p:extLst>
      <p:ext uri="{BB962C8B-B14F-4D97-AF65-F5344CB8AC3E}">
        <p14:creationId xmlns:p14="http://schemas.microsoft.com/office/powerpoint/2010/main" val="214731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83C49-0EC6-F5F2-A71A-CE9DF1984D0E}"/>
              </a:ext>
            </a:extLst>
          </p:cNvPr>
          <p:cNvSpPr>
            <a:spLocks noGrp="1"/>
          </p:cNvSpPr>
          <p:nvPr>
            <p:ph type="title"/>
          </p:nvPr>
        </p:nvSpPr>
        <p:spPr/>
        <p:txBody>
          <a:bodyPr/>
          <a:lstStyle/>
          <a:p>
            <a:r>
              <a:rPr lang="en-US" dirty="0"/>
              <a:t>Quality and ethical issue</a:t>
            </a:r>
            <a:endParaRPr lang="en-GB" dirty="0"/>
          </a:p>
        </p:txBody>
      </p:sp>
      <p:sp>
        <p:nvSpPr>
          <p:cNvPr id="3" name="Content Placeholder 2">
            <a:extLst>
              <a:ext uri="{FF2B5EF4-FFF2-40B4-BE49-F238E27FC236}">
                <a16:creationId xmlns:a16="http://schemas.microsoft.com/office/drawing/2014/main" id="{5D5787FF-7EE0-7010-D5FF-5CC8AE131DA5}"/>
              </a:ext>
            </a:extLst>
          </p:cNvPr>
          <p:cNvSpPr>
            <a:spLocks noGrp="1"/>
          </p:cNvSpPr>
          <p:nvPr>
            <p:ph idx="1"/>
          </p:nvPr>
        </p:nvSpPr>
        <p:spPr/>
        <p:txBody>
          <a:bodyPr/>
          <a:lstStyle/>
          <a:p>
            <a:r>
              <a:rPr lang="en-US" dirty="0"/>
              <a:t>‘Militant’ opinion: if the public gives you money to do science, the data should be publicly available</a:t>
            </a:r>
          </a:p>
          <a:p>
            <a:r>
              <a:rPr lang="en-US" dirty="0"/>
              <a:t>Allows quality control and actual progress</a:t>
            </a:r>
            <a:endParaRPr lang="en-GB" dirty="0"/>
          </a:p>
        </p:txBody>
      </p:sp>
    </p:spTree>
    <p:extLst>
      <p:ext uri="{BB962C8B-B14F-4D97-AF65-F5344CB8AC3E}">
        <p14:creationId xmlns:p14="http://schemas.microsoft.com/office/powerpoint/2010/main" val="3108607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872E8F-43E3-3F47-901A-D7B254C172ED}"/>
              </a:ext>
            </a:extLst>
          </p:cNvPr>
          <p:cNvPicPr>
            <a:picLocks noChangeAspect="1"/>
          </p:cNvPicPr>
          <p:nvPr/>
        </p:nvPicPr>
        <p:blipFill>
          <a:blip r:embed="rId2"/>
          <a:stretch>
            <a:fillRect/>
          </a:stretch>
        </p:blipFill>
        <p:spPr>
          <a:xfrm>
            <a:off x="0" y="1341761"/>
            <a:ext cx="12192000" cy="417447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00D5AAB-5606-A596-0BA7-5545A7001414}"/>
                  </a:ext>
                </a:extLst>
              </p14:cNvPr>
              <p14:cNvContentPartPr/>
              <p14:nvPr/>
            </p14:nvContentPartPr>
            <p14:xfrm>
              <a:off x="5766658" y="4661949"/>
              <a:ext cx="6279480" cy="826560"/>
            </p14:xfrm>
          </p:contentPart>
        </mc:Choice>
        <mc:Fallback>
          <p:pic>
            <p:nvPicPr>
              <p:cNvPr id="4" name="Ink 3">
                <a:extLst>
                  <a:ext uri="{FF2B5EF4-FFF2-40B4-BE49-F238E27FC236}">
                    <a16:creationId xmlns:a16="http://schemas.microsoft.com/office/drawing/2014/main" id="{700D5AAB-5606-A596-0BA7-5545A7001414}"/>
                  </a:ext>
                </a:extLst>
              </p:cNvPr>
              <p:cNvPicPr/>
              <p:nvPr/>
            </p:nvPicPr>
            <p:blipFill>
              <a:blip r:embed="rId4"/>
              <a:stretch>
                <a:fillRect/>
              </a:stretch>
            </p:blipFill>
            <p:spPr>
              <a:xfrm>
                <a:off x="5748658" y="4643949"/>
                <a:ext cx="6315120" cy="862200"/>
              </a:xfrm>
              <a:prstGeom prst="rect">
                <a:avLst/>
              </a:prstGeom>
            </p:spPr>
          </p:pic>
        </mc:Fallback>
      </mc:AlternateContent>
    </p:spTree>
    <p:extLst>
      <p:ext uri="{BB962C8B-B14F-4D97-AF65-F5344CB8AC3E}">
        <p14:creationId xmlns:p14="http://schemas.microsoft.com/office/powerpoint/2010/main" val="1639262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9E630F-8B2F-D383-F624-F985BD8806F9}"/>
              </a:ext>
            </a:extLst>
          </p:cNvPr>
          <p:cNvPicPr>
            <a:picLocks noChangeAspect="1"/>
          </p:cNvPicPr>
          <p:nvPr/>
        </p:nvPicPr>
        <p:blipFill>
          <a:blip r:embed="rId2"/>
          <a:stretch>
            <a:fillRect/>
          </a:stretch>
        </p:blipFill>
        <p:spPr>
          <a:xfrm>
            <a:off x="707746" y="1104579"/>
            <a:ext cx="8116433" cy="2524477"/>
          </a:xfrm>
          <a:prstGeom prst="rect">
            <a:avLst/>
          </a:prstGeom>
        </p:spPr>
      </p:pic>
      <p:sp>
        <p:nvSpPr>
          <p:cNvPr id="5" name="TextBox 4">
            <a:extLst>
              <a:ext uri="{FF2B5EF4-FFF2-40B4-BE49-F238E27FC236}">
                <a16:creationId xmlns:a16="http://schemas.microsoft.com/office/drawing/2014/main" id="{90A0A825-9345-33C6-47B3-4AF3BBE408D0}"/>
              </a:ext>
            </a:extLst>
          </p:cNvPr>
          <p:cNvSpPr txBox="1"/>
          <p:nvPr/>
        </p:nvSpPr>
        <p:spPr>
          <a:xfrm>
            <a:off x="858982" y="4100945"/>
            <a:ext cx="7326878" cy="369332"/>
          </a:xfrm>
          <a:prstGeom prst="rect">
            <a:avLst/>
          </a:prstGeom>
          <a:noFill/>
        </p:spPr>
        <p:txBody>
          <a:bodyPr wrap="none" rtlCol="0">
            <a:spAutoFit/>
          </a:bodyPr>
          <a:lstStyle/>
          <a:p>
            <a:r>
              <a:rPr lang="en-US" b="1" dirty="0"/>
              <a:t>Create a new file in ‘Everyone’s Files’ with your name and push it</a:t>
            </a:r>
            <a:endParaRPr lang="en-GB" b="1" dirty="0"/>
          </a:p>
        </p:txBody>
      </p:sp>
      <p:sp>
        <p:nvSpPr>
          <p:cNvPr id="6" name="TextBox 5">
            <a:extLst>
              <a:ext uri="{FF2B5EF4-FFF2-40B4-BE49-F238E27FC236}">
                <a16:creationId xmlns:a16="http://schemas.microsoft.com/office/drawing/2014/main" id="{56D57531-27D6-AD71-3CA3-85FEAB6C7C72}"/>
              </a:ext>
            </a:extLst>
          </p:cNvPr>
          <p:cNvSpPr txBox="1"/>
          <p:nvPr/>
        </p:nvSpPr>
        <p:spPr>
          <a:xfrm>
            <a:off x="858982" y="4757500"/>
            <a:ext cx="5565754" cy="369332"/>
          </a:xfrm>
          <a:prstGeom prst="rect">
            <a:avLst/>
          </a:prstGeom>
          <a:noFill/>
        </p:spPr>
        <p:txBody>
          <a:bodyPr wrap="none" rtlCol="0">
            <a:spAutoFit/>
          </a:bodyPr>
          <a:lstStyle/>
          <a:p>
            <a:r>
              <a:rPr lang="en-US" b="1" dirty="0"/>
              <a:t>When everyone’s files are uploaded, pull them all</a:t>
            </a:r>
            <a:endParaRPr lang="en-GB" b="1" dirty="0"/>
          </a:p>
        </p:txBody>
      </p:sp>
    </p:spTree>
    <p:extLst>
      <p:ext uri="{BB962C8B-B14F-4D97-AF65-F5344CB8AC3E}">
        <p14:creationId xmlns:p14="http://schemas.microsoft.com/office/powerpoint/2010/main" val="90736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7FDB4A-FEEC-DC95-2714-8369EB90C8CE}"/>
              </a:ext>
            </a:extLst>
          </p:cNvPr>
          <p:cNvPicPr>
            <a:picLocks noChangeAspect="1"/>
          </p:cNvPicPr>
          <p:nvPr/>
        </p:nvPicPr>
        <p:blipFill>
          <a:blip r:embed="rId2"/>
          <a:stretch>
            <a:fillRect/>
          </a:stretch>
        </p:blipFill>
        <p:spPr>
          <a:xfrm>
            <a:off x="473381" y="2480532"/>
            <a:ext cx="8773749" cy="197195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3EEA4A5C-8DE3-34D9-27BF-FD9C9650D82E}"/>
                  </a:ext>
                </a:extLst>
              </p14:cNvPr>
              <p14:cNvContentPartPr/>
              <p14:nvPr/>
            </p14:nvContentPartPr>
            <p14:xfrm>
              <a:off x="3386110" y="2079434"/>
              <a:ext cx="3118680" cy="1390320"/>
            </p14:xfrm>
          </p:contentPart>
        </mc:Choice>
        <mc:Fallback>
          <p:pic>
            <p:nvPicPr>
              <p:cNvPr id="4" name="Ink 3">
                <a:extLst>
                  <a:ext uri="{FF2B5EF4-FFF2-40B4-BE49-F238E27FC236}">
                    <a16:creationId xmlns:a16="http://schemas.microsoft.com/office/drawing/2014/main" id="{3EEA4A5C-8DE3-34D9-27BF-FD9C9650D82E}"/>
                  </a:ext>
                </a:extLst>
              </p:cNvPr>
              <p:cNvPicPr/>
              <p:nvPr/>
            </p:nvPicPr>
            <p:blipFill>
              <a:blip r:embed="rId4"/>
              <a:stretch>
                <a:fillRect/>
              </a:stretch>
            </p:blipFill>
            <p:spPr>
              <a:xfrm>
                <a:off x="3368110" y="2061794"/>
                <a:ext cx="3154320" cy="1425960"/>
              </a:xfrm>
              <a:prstGeom prst="rect">
                <a:avLst/>
              </a:prstGeom>
            </p:spPr>
          </p:pic>
        </mc:Fallback>
      </mc:AlternateContent>
      <p:pic>
        <p:nvPicPr>
          <p:cNvPr id="6" name="Picture 5">
            <a:extLst>
              <a:ext uri="{FF2B5EF4-FFF2-40B4-BE49-F238E27FC236}">
                <a16:creationId xmlns:a16="http://schemas.microsoft.com/office/drawing/2014/main" id="{E92929C8-85E5-838B-365F-DC752F42514E}"/>
              </a:ext>
            </a:extLst>
          </p:cNvPr>
          <p:cNvPicPr>
            <a:picLocks noChangeAspect="1"/>
          </p:cNvPicPr>
          <p:nvPr/>
        </p:nvPicPr>
        <p:blipFill>
          <a:blip r:embed="rId5"/>
          <a:stretch>
            <a:fillRect/>
          </a:stretch>
        </p:blipFill>
        <p:spPr>
          <a:xfrm>
            <a:off x="613670" y="4563494"/>
            <a:ext cx="7611537" cy="1924319"/>
          </a:xfrm>
          <a:prstGeom prst="rect">
            <a:avLst/>
          </a:prstGeom>
        </p:spPr>
      </p:pic>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9E7F3903-135E-A34B-5A77-6792C9F7BF3B}"/>
                  </a:ext>
                </a:extLst>
              </p14:cNvPr>
              <p14:cNvContentPartPr/>
              <p14:nvPr/>
            </p14:nvContentPartPr>
            <p14:xfrm>
              <a:off x="6667945" y="5746081"/>
              <a:ext cx="1146240" cy="630720"/>
            </p14:xfrm>
          </p:contentPart>
        </mc:Choice>
        <mc:Fallback>
          <p:pic>
            <p:nvPicPr>
              <p:cNvPr id="7" name="Ink 6">
                <a:extLst>
                  <a:ext uri="{FF2B5EF4-FFF2-40B4-BE49-F238E27FC236}">
                    <a16:creationId xmlns:a16="http://schemas.microsoft.com/office/drawing/2014/main" id="{9E7F3903-135E-A34B-5A77-6792C9F7BF3B}"/>
                  </a:ext>
                </a:extLst>
              </p:cNvPr>
              <p:cNvPicPr/>
              <p:nvPr/>
            </p:nvPicPr>
            <p:blipFill>
              <a:blip r:embed="rId7"/>
              <a:stretch>
                <a:fillRect/>
              </a:stretch>
            </p:blipFill>
            <p:spPr>
              <a:xfrm>
                <a:off x="6649945" y="5728081"/>
                <a:ext cx="1181880" cy="666360"/>
              </a:xfrm>
              <a:prstGeom prst="rect">
                <a:avLst/>
              </a:prstGeom>
            </p:spPr>
          </p:pic>
        </mc:Fallback>
      </mc:AlternateContent>
      <p:sp>
        <p:nvSpPr>
          <p:cNvPr id="8" name="Title 7">
            <a:extLst>
              <a:ext uri="{FF2B5EF4-FFF2-40B4-BE49-F238E27FC236}">
                <a16:creationId xmlns:a16="http://schemas.microsoft.com/office/drawing/2014/main" id="{62B4EB2E-1326-8E5A-35EF-F4B7CE72DF69}"/>
              </a:ext>
            </a:extLst>
          </p:cNvPr>
          <p:cNvSpPr>
            <a:spLocks noGrp="1"/>
          </p:cNvSpPr>
          <p:nvPr>
            <p:ph type="title"/>
          </p:nvPr>
        </p:nvSpPr>
        <p:spPr/>
        <p:txBody>
          <a:bodyPr/>
          <a:lstStyle/>
          <a:p>
            <a:r>
              <a:rPr lang="en-US" dirty="0"/>
              <a:t>Branching</a:t>
            </a:r>
            <a:endParaRPr lang="en-GB" dirty="0"/>
          </a:p>
        </p:txBody>
      </p:sp>
    </p:spTree>
    <p:extLst>
      <p:ext uri="{BB962C8B-B14F-4D97-AF65-F5344CB8AC3E}">
        <p14:creationId xmlns:p14="http://schemas.microsoft.com/office/powerpoint/2010/main" val="140406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EA9F5-13D2-D2B7-1F0A-59D64EB11E16}"/>
              </a:ext>
            </a:extLst>
          </p:cNvPr>
          <p:cNvPicPr>
            <a:picLocks noChangeAspect="1"/>
          </p:cNvPicPr>
          <p:nvPr/>
        </p:nvPicPr>
        <p:blipFill>
          <a:blip r:embed="rId2"/>
          <a:stretch>
            <a:fillRect/>
          </a:stretch>
        </p:blipFill>
        <p:spPr>
          <a:xfrm>
            <a:off x="577564" y="0"/>
            <a:ext cx="6769672" cy="6858000"/>
          </a:xfrm>
          <a:prstGeom prst="rect">
            <a:avLst/>
          </a:prstGeom>
        </p:spPr>
      </p:pic>
    </p:spTree>
    <p:extLst>
      <p:ext uri="{BB962C8B-B14F-4D97-AF65-F5344CB8AC3E}">
        <p14:creationId xmlns:p14="http://schemas.microsoft.com/office/powerpoint/2010/main" val="14663650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0648B6-80F0-3EE9-6A2D-A8FF106F6DAA}"/>
              </a:ext>
            </a:extLst>
          </p:cNvPr>
          <p:cNvPicPr>
            <a:picLocks noChangeAspect="1"/>
          </p:cNvPicPr>
          <p:nvPr/>
        </p:nvPicPr>
        <p:blipFill>
          <a:blip r:embed="rId2"/>
          <a:stretch>
            <a:fillRect/>
          </a:stretch>
        </p:blipFill>
        <p:spPr>
          <a:xfrm>
            <a:off x="479695" y="756868"/>
            <a:ext cx="8535591" cy="3219899"/>
          </a:xfrm>
          <a:prstGeom prst="rect">
            <a:avLst/>
          </a:prstGeom>
        </p:spPr>
      </p:pic>
    </p:spTree>
    <p:extLst>
      <p:ext uri="{BB962C8B-B14F-4D97-AF65-F5344CB8AC3E}">
        <p14:creationId xmlns:p14="http://schemas.microsoft.com/office/powerpoint/2010/main" val="811005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FB4FB0-1C9B-CBF4-2595-D8D515EE3FC7}"/>
              </a:ext>
            </a:extLst>
          </p:cNvPr>
          <p:cNvPicPr>
            <a:picLocks noChangeAspect="1"/>
          </p:cNvPicPr>
          <p:nvPr/>
        </p:nvPicPr>
        <p:blipFill>
          <a:blip r:embed="rId2"/>
          <a:stretch>
            <a:fillRect/>
          </a:stretch>
        </p:blipFill>
        <p:spPr>
          <a:xfrm>
            <a:off x="76796" y="0"/>
            <a:ext cx="12038407" cy="6858000"/>
          </a:xfrm>
          <a:prstGeom prst="rect">
            <a:avLst/>
          </a:prstGeom>
        </p:spPr>
      </p:pic>
    </p:spTree>
    <p:extLst>
      <p:ext uri="{BB962C8B-B14F-4D97-AF65-F5344CB8AC3E}">
        <p14:creationId xmlns:p14="http://schemas.microsoft.com/office/powerpoint/2010/main" val="793444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C36B11-12C6-4F38-8E7B-0019C6D7D459}"/>
              </a:ext>
            </a:extLst>
          </p:cNvPr>
          <p:cNvPicPr>
            <a:picLocks noChangeAspect="1"/>
          </p:cNvPicPr>
          <p:nvPr/>
        </p:nvPicPr>
        <p:blipFill>
          <a:blip r:embed="rId2"/>
          <a:stretch>
            <a:fillRect/>
          </a:stretch>
        </p:blipFill>
        <p:spPr>
          <a:xfrm>
            <a:off x="1323633" y="0"/>
            <a:ext cx="9544733" cy="6858000"/>
          </a:xfrm>
          <a:prstGeom prst="rect">
            <a:avLst/>
          </a:prstGeom>
        </p:spPr>
      </p:pic>
    </p:spTree>
    <p:extLst>
      <p:ext uri="{BB962C8B-B14F-4D97-AF65-F5344CB8AC3E}">
        <p14:creationId xmlns:p14="http://schemas.microsoft.com/office/powerpoint/2010/main" val="31708439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DECBDE-F78B-32B0-01BD-3489E9C8D6F2}"/>
              </a:ext>
            </a:extLst>
          </p:cNvPr>
          <p:cNvPicPr>
            <a:picLocks noChangeAspect="1"/>
          </p:cNvPicPr>
          <p:nvPr/>
        </p:nvPicPr>
        <p:blipFill>
          <a:blip r:embed="rId2"/>
          <a:stretch>
            <a:fillRect/>
          </a:stretch>
        </p:blipFill>
        <p:spPr>
          <a:xfrm>
            <a:off x="389172" y="0"/>
            <a:ext cx="2713060" cy="6761018"/>
          </a:xfrm>
          <a:prstGeom prst="rect">
            <a:avLst/>
          </a:prstGeom>
        </p:spPr>
      </p:pic>
      <p:pic>
        <p:nvPicPr>
          <p:cNvPr id="5" name="Picture 4">
            <a:extLst>
              <a:ext uri="{FF2B5EF4-FFF2-40B4-BE49-F238E27FC236}">
                <a16:creationId xmlns:a16="http://schemas.microsoft.com/office/drawing/2014/main" id="{018BFBBC-2F9C-A428-0BE8-95E3F5BE0D82}"/>
              </a:ext>
            </a:extLst>
          </p:cNvPr>
          <p:cNvPicPr>
            <a:picLocks noChangeAspect="1"/>
          </p:cNvPicPr>
          <p:nvPr/>
        </p:nvPicPr>
        <p:blipFill>
          <a:blip r:embed="rId3"/>
          <a:stretch>
            <a:fillRect/>
          </a:stretch>
        </p:blipFill>
        <p:spPr>
          <a:xfrm>
            <a:off x="4169543" y="816429"/>
            <a:ext cx="7401617" cy="4147458"/>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1F9651D3-6ED3-0F4F-7CA4-D49436F5AC0B}"/>
                  </a:ext>
                </a:extLst>
              </p14:cNvPr>
              <p14:cNvContentPartPr/>
              <p14:nvPr/>
            </p14:nvContentPartPr>
            <p14:xfrm>
              <a:off x="311105" y="6146095"/>
              <a:ext cx="3235320" cy="846000"/>
            </p14:xfrm>
          </p:contentPart>
        </mc:Choice>
        <mc:Fallback>
          <p:pic>
            <p:nvPicPr>
              <p:cNvPr id="6" name="Ink 5">
                <a:extLst>
                  <a:ext uri="{FF2B5EF4-FFF2-40B4-BE49-F238E27FC236}">
                    <a16:creationId xmlns:a16="http://schemas.microsoft.com/office/drawing/2014/main" id="{1F9651D3-6ED3-0F4F-7CA4-D49436F5AC0B}"/>
                  </a:ext>
                </a:extLst>
              </p:cNvPr>
              <p:cNvPicPr/>
              <p:nvPr/>
            </p:nvPicPr>
            <p:blipFill>
              <a:blip r:embed="rId5"/>
              <a:stretch>
                <a:fillRect/>
              </a:stretch>
            </p:blipFill>
            <p:spPr>
              <a:xfrm>
                <a:off x="293465" y="6128095"/>
                <a:ext cx="3270960" cy="881640"/>
              </a:xfrm>
              <a:prstGeom prst="rect">
                <a:avLst/>
              </a:prstGeom>
            </p:spPr>
          </p:pic>
        </mc:Fallback>
      </mc:AlternateContent>
    </p:spTree>
    <p:extLst>
      <p:ext uri="{BB962C8B-B14F-4D97-AF65-F5344CB8AC3E}">
        <p14:creationId xmlns:p14="http://schemas.microsoft.com/office/powerpoint/2010/main" val="98577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16C1DE-5158-9D54-A3CE-8FB105C57C62}"/>
              </a:ext>
            </a:extLst>
          </p:cNvPr>
          <p:cNvSpPr>
            <a:spLocks noGrp="1"/>
          </p:cNvSpPr>
          <p:nvPr>
            <p:ph type="title"/>
          </p:nvPr>
        </p:nvSpPr>
        <p:spPr/>
        <p:txBody>
          <a:bodyPr/>
          <a:lstStyle/>
          <a:p>
            <a:r>
              <a:rPr lang="en-US" dirty="0"/>
              <a:t>Questions? Comments?</a:t>
            </a:r>
            <a:endParaRPr lang="en-GB" dirty="0"/>
          </a:p>
        </p:txBody>
      </p:sp>
      <p:sp>
        <p:nvSpPr>
          <p:cNvPr id="5" name="Text Placeholder 4">
            <a:extLst>
              <a:ext uri="{FF2B5EF4-FFF2-40B4-BE49-F238E27FC236}">
                <a16:creationId xmlns:a16="http://schemas.microsoft.com/office/drawing/2014/main" id="{0116F522-B249-66C3-2628-E45ACAFD603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5258468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2F199-92C8-6D9C-CD37-73D820C91091}"/>
              </a:ext>
            </a:extLst>
          </p:cNvPr>
          <p:cNvSpPr>
            <a:spLocks noGrp="1"/>
          </p:cNvSpPr>
          <p:nvPr>
            <p:ph type="title"/>
          </p:nvPr>
        </p:nvSpPr>
        <p:spPr/>
        <p:txBody>
          <a:bodyPr/>
          <a:lstStyle/>
          <a:p>
            <a:r>
              <a:rPr lang="en-US" dirty="0"/>
              <a:t>Ways to use GitHub</a:t>
            </a:r>
            <a:endParaRPr lang="en-GB" dirty="0"/>
          </a:p>
        </p:txBody>
      </p:sp>
      <p:sp>
        <p:nvSpPr>
          <p:cNvPr id="3" name="Content Placeholder 2">
            <a:extLst>
              <a:ext uri="{FF2B5EF4-FFF2-40B4-BE49-F238E27FC236}">
                <a16:creationId xmlns:a16="http://schemas.microsoft.com/office/drawing/2014/main" id="{DA2A7DEE-C722-49A4-DE9C-0A446FF82E8A}"/>
              </a:ext>
            </a:extLst>
          </p:cNvPr>
          <p:cNvSpPr>
            <a:spLocks noGrp="1"/>
          </p:cNvSpPr>
          <p:nvPr>
            <p:ph idx="1"/>
          </p:nvPr>
        </p:nvSpPr>
        <p:spPr>
          <a:xfrm>
            <a:off x="680321" y="2336873"/>
            <a:ext cx="10135461" cy="3599316"/>
          </a:xfrm>
        </p:spPr>
        <p:txBody>
          <a:bodyPr/>
          <a:lstStyle/>
          <a:p>
            <a:r>
              <a:rPr lang="en-US" dirty="0"/>
              <a:t>Publication record – Public record of all (anonymized) raw data, processing steps, and analysis</a:t>
            </a:r>
            <a:endParaRPr lang="en-GB" dirty="0"/>
          </a:p>
        </p:txBody>
      </p:sp>
      <p:grpSp>
        <p:nvGrpSpPr>
          <p:cNvPr id="15" name="Group 14">
            <a:extLst>
              <a:ext uri="{FF2B5EF4-FFF2-40B4-BE49-F238E27FC236}">
                <a16:creationId xmlns:a16="http://schemas.microsoft.com/office/drawing/2014/main" id="{0894C946-730F-209C-B79C-BB1DA1C8954B}"/>
              </a:ext>
            </a:extLst>
          </p:cNvPr>
          <p:cNvGrpSpPr/>
          <p:nvPr/>
        </p:nvGrpSpPr>
        <p:grpSpPr>
          <a:xfrm>
            <a:off x="539288" y="3258128"/>
            <a:ext cx="10972391" cy="2248127"/>
            <a:chOff x="680321" y="4532747"/>
            <a:chExt cx="10972391" cy="2248127"/>
          </a:xfrm>
        </p:grpSpPr>
        <p:pic>
          <p:nvPicPr>
            <p:cNvPr id="4" name="Graphic 3" descr="Database outline">
              <a:extLst>
                <a:ext uri="{FF2B5EF4-FFF2-40B4-BE49-F238E27FC236}">
                  <a16:creationId xmlns:a16="http://schemas.microsoft.com/office/drawing/2014/main" id="{58CFC207-13BB-DD43-6B5F-05DB8C9850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2175" y="4532747"/>
              <a:ext cx="914400" cy="914400"/>
            </a:xfrm>
            <a:prstGeom prst="rect">
              <a:avLst/>
            </a:prstGeom>
          </p:spPr>
        </p:pic>
        <p:sp>
          <p:nvSpPr>
            <p:cNvPr id="5" name="TextBox 4">
              <a:extLst>
                <a:ext uri="{FF2B5EF4-FFF2-40B4-BE49-F238E27FC236}">
                  <a16:creationId xmlns:a16="http://schemas.microsoft.com/office/drawing/2014/main" id="{29F34B34-60A7-9135-30A6-2B83B1FFD8F6}"/>
                </a:ext>
              </a:extLst>
            </p:cNvPr>
            <p:cNvSpPr txBox="1"/>
            <p:nvPr/>
          </p:nvSpPr>
          <p:spPr>
            <a:xfrm>
              <a:off x="680321" y="5534379"/>
              <a:ext cx="2082059" cy="646331"/>
            </a:xfrm>
            <a:prstGeom prst="rect">
              <a:avLst/>
            </a:prstGeom>
            <a:noFill/>
          </p:spPr>
          <p:txBody>
            <a:bodyPr wrap="square" rtlCol="0">
              <a:spAutoFit/>
            </a:bodyPr>
            <a:lstStyle/>
            <a:p>
              <a:r>
                <a:rPr lang="en-US" dirty="0"/>
                <a:t>Raw data (anonymized)</a:t>
              </a:r>
              <a:endParaRPr lang="en-GB" dirty="0"/>
            </a:p>
          </p:txBody>
        </p:sp>
        <p:cxnSp>
          <p:nvCxnSpPr>
            <p:cNvPr id="6" name="Straight Arrow Connector 5">
              <a:extLst>
                <a:ext uri="{FF2B5EF4-FFF2-40B4-BE49-F238E27FC236}">
                  <a16:creationId xmlns:a16="http://schemas.microsoft.com/office/drawing/2014/main" id="{FE62DD98-C919-B421-B5B4-2613C2FB76C5}"/>
                </a:ext>
              </a:extLst>
            </p:cNvPr>
            <p:cNvCxnSpPr>
              <a:cxnSpLocks/>
            </p:cNvCxnSpPr>
            <p:nvPr/>
          </p:nvCxnSpPr>
          <p:spPr>
            <a:xfrm>
              <a:off x="1819564" y="5070764"/>
              <a:ext cx="159789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Web design with solid fill">
              <a:extLst>
                <a:ext uri="{FF2B5EF4-FFF2-40B4-BE49-F238E27FC236}">
                  <a16:creationId xmlns:a16="http://schemas.microsoft.com/office/drawing/2014/main" id="{144DDBE1-D640-2DC6-97C6-17772B70F7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70444" y="4613564"/>
              <a:ext cx="914400" cy="914400"/>
            </a:xfrm>
            <a:prstGeom prst="rect">
              <a:avLst/>
            </a:prstGeom>
          </p:spPr>
        </p:pic>
        <p:sp>
          <p:nvSpPr>
            <p:cNvPr id="8" name="TextBox 7">
              <a:extLst>
                <a:ext uri="{FF2B5EF4-FFF2-40B4-BE49-F238E27FC236}">
                  <a16:creationId xmlns:a16="http://schemas.microsoft.com/office/drawing/2014/main" id="{7D93492B-F515-464D-7250-1B7C3C63CB72}"/>
                </a:ext>
              </a:extLst>
            </p:cNvPr>
            <p:cNvSpPr txBox="1"/>
            <p:nvPr/>
          </p:nvSpPr>
          <p:spPr>
            <a:xfrm>
              <a:off x="3405192" y="5534379"/>
              <a:ext cx="1748699" cy="646331"/>
            </a:xfrm>
            <a:prstGeom prst="rect">
              <a:avLst/>
            </a:prstGeom>
            <a:noFill/>
          </p:spPr>
          <p:txBody>
            <a:bodyPr wrap="square" rtlCol="0">
              <a:spAutoFit/>
            </a:bodyPr>
            <a:lstStyle/>
            <a:p>
              <a:r>
                <a:rPr lang="en-US" dirty="0"/>
                <a:t>All processing steps</a:t>
              </a:r>
              <a:endParaRPr lang="en-GB" dirty="0"/>
            </a:p>
          </p:txBody>
        </p:sp>
        <p:cxnSp>
          <p:nvCxnSpPr>
            <p:cNvPr id="9" name="Straight Arrow Connector 8">
              <a:extLst>
                <a:ext uri="{FF2B5EF4-FFF2-40B4-BE49-F238E27FC236}">
                  <a16:creationId xmlns:a16="http://schemas.microsoft.com/office/drawing/2014/main" id="{1CE26037-D170-012B-19C3-B7B5CD1DB759}"/>
                </a:ext>
              </a:extLst>
            </p:cNvPr>
            <p:cNvCxnSpPr>
              <a:cxnSpLocks/>
            </p:cNvCxnSpPr>
            <p:nvPr/>
          </p:nvCxnSpPr>
          <p:spPr>
            <a:xfrm>
              <a:off x="4835237" y="5070764"/>
              <a:ext cx="159789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descr="Bar chart with solid fill">
              <a:extLst>
                <a:ext uri="{FF2B5EF4-FFF2-40B4-BE49-F238E27FC236}">
                  <a16:creationId xmlns:a16="http://schemas.microsoft.com/office/drawing/2014/main" id="{03E70EA4-0870-7465-293A-2CE3A1DABD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90146" y="4613564"/>
              <a:ext cx="914400" cy="914400"/>
            </a:xfrm>
            <a:prstGeom prst="rect">
              <a:avLst/>
            </a:prstGeom>
          </p:spPr>
        </p:pic>
        <p:sp>
          <p:nvSpPr>
            <p:cNvPr id="11" name="TextBox 10">
              <a:extLst>
                <a:ext uri="{FF2B5EF4-FFF2-40B4-BE49-F238E27FC236}">
                  <a16:creationId xmlns:a16="http://schemas.microsoft.com/office/drawing/2014/main" id="{BCEB5F72-1B42-AA7C-DDF1-8440D9A8674B}"/>
                </a:ext>
              </a:extLst>
            </p:cNvPr>
            <p:cNvSpPr txBox="1"/>
            <p:nvPr/>
          </p:nvSpPr>
          <p:spPr>
            <a:xfrm>
              <a:off x="6483341" y="5586303"/>
              <a:ext cx="1748699" cy="369332"/>
            </a:xfrm>
            <a:prstGeom prst="rect">
              <a:avLst/>
            </a:prstGeom>
            <a:noFill/>
          </p:spPr>
          <p:txBody>
            <a:bodyPr wrap="square" rtlCol="0">
              <a:spAutoFit/>
            </a:bodyPr>
            <a:lstStyle/>
            <a:p>
              <a:r>
                <a:rPr lang="en-US" dirty="0"/>
                <a:t>Analysis</a:t>
              </a:r>
              <a:endParaRPr lang="en-GB" dirty="0"/>
            </a:p>
          </p:txBody>
        </p:sp>
        <p:cxnSp>
          <p:nvCxnSpPr>
            <p:cNvPr id="12" name="Straight Arrow Connector 11">
              <a:extLst>
                <a:ext uri="{FF2B5EF4-FFF2-40B4-BE49-F238E27FC236}">
                  <a16:creationId xmlns:a16="http://schemas.microsoft.com/office/drawing/2014/main" id="{EA1FF3E6-B919-92B3-CF35-E3826823A517}"/>
                </a:ext>
              </a:extLst>
            </p:cNvPr>
            <p:cNvCxnSpPr>
              <a:cxnSpLocks/>
            </p:cNvCxnSpPr>
            <p:nvPr/>
          </p:nvCxnSpPr>
          <p:spPr>
            <a:xfrm>
              <a:off x="7878619" y="5070764"/>
              <a:ext cx="159789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Graphic 12" descr="Scroll outline">
              <a:extLst>
                <a:ext uri="{FF2B5EF4-FFF2-40B4-BE49-F238E27FC236}">
                  <a16:creationId xmlns:a16="http://schemas.microsoft.com/office/drawing/2014/main" id="{9ABF05A0-8E43-3B63-AF98-C8448F1775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17159" y="4686850"/>
              <a:ext cx="914400" cy="914400"/>
            </a:xfrm>
            <a:prstGeom prst="rect">
              <a:avLst/>
            </a:prstGeom>
          </p:spPr>
        </p:pic>
        <p:sp>
          <p:nvSpPr>
            <p:cNvPr id="14" name="TextBox 13">
              <a:extLst>
                <a:ext uri="{FF2B5EF4-FFF2-40B4-BE49-F238E27FC236}">
                  <a16:creationId xmlns:a16="http://schemas.microsoft.com/office/drawing/2014/main" id="{E27DB92A-E21A-F9BE-6264-AD0E11E1F7C6}"/>
                </a:ext>
              </a:extLst>
            </p:cNvPr>
            <p:cNvSpPr txBox="1"/>
            <p:nvPr/>
          </p:nvSpPr>
          <p:spPr>
            <a:xfrm>
              <a:off x="9904013" y="5580545"/>
              <a:ext cx="1748699" cy="1200329"/>
            </a:xfrm>
            <a:prstGeom prst="rect">
              <a:avLst/>
            </a:prstGeom>
            <a:noFill/>
          </p:spPr>
          <p:txBody>
            <a:bodyPr wrap="square" rtlCol="0">
              <a:spAutoFit/>
            </a:bodyPr>
            <a:lstStyle/>
            <a:p>
              <a:r>
                <a:rPr lang="en-US" dirty="0"/>
                <a:t>Available for review and after publication</a:t>
              </a:r>
              <a:endParaRPr lang="en-GB" dirty="0"/>
            </a:p>
          </p:txBody>
        </p:sp>
      </p:grpSp>
      <p:sp>
        <p:nvSpPr>
          <p:cNvPr id="16" name="TextBox 15">
            <a:extLst>
              <a:ext uri="{FF2B5EF4-FFF2-40B4-BE49-F238E27FC236}">
                <a16:creationId xmlns:a16="http://schemas.microsoft.com/office/drawing/2014/main" id="{3DFEB4F7-D4F4-5D21-41AE-DBF82820390F}"/>
              </a:ext>
            </a:extLst>
          </p:cNvPr>
          <p:cNvSpPr txBox="1"/>
          <p:nvPr/>
        </p:nvSpPr>
        <p:spPr>
          <a:xfrm>
            <a:off x="539288" y="5521665"/>
            <a:ext cx="10686473"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I usually create one clean repository specifically for the publication, with a commented Markdown file that lets the user follow all the steps I took</a:t>
            </a:r>
          </a:p>
          <a:p>
            <a:pPr marL="342900" indent="-342900">
              <a:buFont typeface="Arial" panose="020B0604020202020204" pitchFamily="34" charset="0"/>
              <a:buChar char="•"/>
            </a:pPr>
            <a:r>
              <a:rPr lang="en-US" sz="2000" dirty="0"/>
              <a:t>Alternatively, use the repository you have been working in from the start</a:t>
            </a:r>
            <a:endParaRPr lang="en-GB" sz="2000" dirty="0"/>
          </a:p>
        </p:txBody>
      </p:sp>
    </p:spTree>
    <p:extLst>
      <p:ext uri="{BB962C8B-B14F-4D97-AF65-F5344CB8AC3E}">
        <p14:creationId xmlns:p14="http://schemas.microsoft.com/office/powerpoint/2010/main" val="286417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1E94ABAE-283C-894F-9AED-28264A254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321" y="2589169"/>
            <a:ext cx="8706255" cy="25619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063E050-DE32-77FE-8104-8F3E5CA61B52}"/>
              </a:ext>
            </a:extLst>
          </p:cNvPr>
          <p:cNvSpPr>
            <a:spLocks noGrp="1"/>
          </p:cNvSpPr>
          <p:nvPr>
            <p:ph type="title"/>
          </p:nvPr>
        </p:nvSpPr>
        <p:spPr/>
        <p:txBody>
          <a:bodyPr/>
          <a:lstStyle/>
          <a:p>
            <a:r>
              <a:rPr lang="en-US" dirty="0"/>
              <a:t>Does it currently work?</a:t>
            </a:r>
            <a:endParaRPr lang="en-GB" dirty="0"/>
          </a:p>
        </p:txBody>
      </p:sp>
    </p:spTree>
    <p:extLst>
      <p:ext uri="{BB962C8B-B14F-4D97-AF65-F5344CB8AC3E}">
        <p14:creationId xmlns:p14="http://schemas.microsoft.com/office/powerpoint/2010/main" val="4747944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3B9B4-5499-6EDF-6056-2507A510FD77}"/>
              </a:ext>
            </a:extLst>
          </p:cNvPr>
          <p:cNvSpPr>
            <a:spLocks noGrp="1"/>
          </p:cNvSpPr>
          <p:nvPr>
            <p:ph type="title"/>
          </p:nvPr>
        </p:nvSpPr>
        <p:spPr/>
        <p:txBody>
          <a:bodyPr/>
          <a:lstStyle/>
          <a:p>
            <a:r>
              <a:rPr lang="en-US" dirty="0"/>
              <a:t>Troubleshooting</a:t>
            </a:r>
            <a:endParaRPr lang="en-GB" dirty="0"/>
          </a:p>
        </p:txBody>
      </p:sp>
      <p:sp>
        <p:nvSpPr>
          <p:cNvPr id="3" name="Text Placeholder 2">
            <a:extLst>
              <a:ext uri="{FF2B5EF4-FFF2-40B4-BE49-F238E27FC236}">
                <a16:creationId xmlns:a16="http://schemas.microsoft.com/office/drawing/2014/main" id="{7187D2F3-E256-839A-4B8E-A028EE5C1EE7}"/>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3064213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FA22D1-E659-D67F-7F3B-D2DA977EB772}"/>
              </a:ext>
            </a:extLst>
          </p:cNvPr>
          <p:cNvSpPr>
            <a:spLocks noGrp="1"/>
          </p:cNvSpPr>
          <p:nvPr>
            <p:ph type="title"/>
          </p:nvPr>
        </p:nvSpPr>
        <p:spPr/>
        <p:txBody>
          <a:bodyPr/>
          <a:lstStyle/>
          <a:p>
            <a:r>
              <a:rPr lang="en-US" dirty="0"/>
              <a:t>Merge Conflict</a:t>
            </a:r>
            <a:endParaRPr lang="en-GB" dirty="0"/>
          </a:p>
        </p:txBody>
      </p:sp>
      <p:sp>
        <p:nvSpPr>
          <p:cNvPr id="5" name="Content Placeholder 4">
            <a:extLst>
              <a:ext uri="{FF2B5EF4-FFF2-40B4-BE49-F238E27FC236}">
                <a16:creationId xmlns:a16="http://schemas.microsoft.com/office/drawing/2014/main" id="{609763B7-F0A6-7421-CEF0-45FBA01EE63F}"/>
              </a:ext>
            </a:extLst>
          </p:cNvPr>
          <p:cNvSpPr>
            <a:spLocks noGrp="1"/>
          </p:cNvSpPr>
          <p:nvPr>
            <p:ph idx="1"/>
          </p:nvPr>
        </p:nvSpPr>
        <p:spPr/>
        <p:txBody>
          <a:bodyPr/>
          <a:lstStyle/>
          <a:p>
            <a:r>
              <a:rPr lang="en-US" dirty="0"/>
              <a:t>Multiple users changed the same lines in the same file</a:t>
            </a:r>
            <a:endParaRPr lang="en-GB" dirty="0"/>
          </a:p>
        </p:txBody>
      </p:sp>
      <p:pic>
        <p:nvPicPr>
          <p:cNvPr id="9" name="Picture 8">
            <a:extLst>
              <a:ext uri="{FF2B5EF4-FFF2-40B4-BE49-F238E27FC236}">
                <a16:creationId xmlns:a16="http://schemas.microsoft.com/office/drawing/2014/main" id="{1FAD40CF-0E53-E29B-5F1B-944D727B5D70}"/>
              </a:ext>
            </a:extLst>
          </p:cNvPr>
          <p:cNvPicPr>
            <a:picLocks noChangeAspect="1"/>
          </p:cNvPicPr>
          <p:nvPr/>
        </p:nvPicPr>
        <p:blipFill>
          <a:blip r:embed="rId2"/>
          <a:stretch>
            <a:fillRect/>
          </a:stretch>
        </p:blipFill>
        <p:spPr>
          <a:xfrm>
            <a:off x="89193" y="2890953"/>
            <a:ext cx="7811590" cy="2943636"/>
          </a:xfrm>
          <a:prstGeom prst="rect">
            <a:avLst/>
          </a:prstGeom>
        </p:spPr>
      </p:pic>
      <p:pic>
        <p:nvPicPr>
          <p:cNvPr id="11" name="Picture 10">
            <a:extLst>
              <a:ext uri="{FF2B5EF4-FFF2-40B4-BE49-F238E27FC236}">
                <a16:creationId xmlns:a16="http://schemas.microsoft.com/office/drawing/2014/main" id="{9F6152D5-44E0-C170-5B4D-7E330CF7D640}"/>
              </a:ext>
            </a:extLst>
          </p:cNvPr>
          <p:cNvPicPr>
            <a:picLocks noChangeAspect="1"/>
          </p:cNvPicPr>
          <p:nvPr/>
        </p:nvPicPr>
        <p:blipFill>
          <a:blip r:embed="rId3"/>
          <a:stretch>
            <a:fillRect/>
          </a:stretch>
        </p:blipFill>
        <p:spPr>
          <a:xfrm>
            <a:off x="8364743" y="2948111"/>
            <a:ext cx="3258005" cy="2886478"/>
          </a:xfrm>
          <a:prstGeom prst="rect">
            <a:avLst/>
          </a:prstGeom>
        </p:spPr>
      </p:pic>
      <p:sp>
        <p:nvSpPr>
          <p:cNvPr id="12" name="TextBox 11">
            <a:extLst>
              <a:ext uri="{FF2B5EF4-FFF2-40B4-BE49-F238E27FC236}">
                <a16:creationId xmlns:a16="http://schemas.microsoft.com/office/drawing/2014/main" id="{7B3BE3E3-FA89-9A8C-C31A-216662D3CD8A}"/>
              </a:ext>
            </a:extLst>
          </p:cNvPr>
          <p:cNvSpPr txBox="1"/>
          <p:nvPr/>
        </p:nvSpPr>
        <p:spPr>
          <a:xfrm>
            <a:off x="6467356" y="6076495"/>
            <a:ext cx="5724644" cy="369332"/>
          </a:xfrm>
          <a:prstGeom prst="rect">
            <a:avLst/>
          </a:prstGeom>
          <a:noFill/>
        </p:spPr>
        <p:txBody>
          <a:bodyPr wrap="none" rtlCol="0">
            <a:spAutoFit/>
          </a:bodyPr>
          <a:lstStyle/>
          <a:p>
            <a:r>
              <a:rPr lang="en-US" dirty="0"/>
              <a:t>Lets you go through and select the version you prefer</a:t>
            </a:r>
            <a:endParaRPr lang="en-GB" dirty="0"/>
          </a:p>
        </p:txBody>
      </p:sp>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17EDD99B-F28A-78A0-CF78-85BA1119C052}"/>
                  </a:ext>
                </a:extLst>
              </p14:cNvPr>
              <p14:cNvContentPartPr/>
              <p14:nvPr/>
            </p14:nvContentPartPr>
            <p14:xfrm>
              <a:off x="5587895" y="4338895"/>
              <a:ext cx="2144160" cy="689040"/>
            </p14:xfrm>
          </p:contentPart>
        </mc:Choice>
        <mc:Fallback>
          <p:pic>
            <p:nvPicPr>
              <p:cNvPr id="13" name="Ink 12">
                <a:extLst>
                  <a:ext uri="{FF2B5EF4-FFF2-40B4-BE49-F238E27FC236}">
                    <a16:creationId xmlns:a16="http://schemas.microsoft.com/office/drawing/2014/main" id="{17EDD99B-F28A-78A0-CF78-85BA1119C052}"/>
                  </a:ext>
                </a:extLst>
              </p:cNvPr>
              <p:cNvPicPr/>
              <p:nvPr/>
            </p:nvPicPr>
            <p:blipFill>
              <a:blip r:embed="rId5"/>
              <a:stretch>
                <a:fillRect/>
              </a:stretch>
            </p:blipFill>
            <p:spPr>
              <a:xfrm>
                <a:off x="5569895" y="4321255"/>
                <a:ext cx="2179800" cy="724680"/>
              </a:xfrm>
              <a:prstGeom prst="rect">
                <a:avLst/>
              </a:prstGeom>
            </p:spPr>
          </p:pic>
        </mc:Fallback>
      </mc:AlternateContent>
    </p:spTree>
    <p:extLst>
      <p:ext uri="{BB962C8B-B14F-4D97-AF65-F5344CB8AC3E}">
        <p14:creationId xmlns:p14="http://schemas.microsoft.com/office/powerpoint/2010/main" val="17398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D4789-8BB7-BB52-689B-15B2135E60CF}"/>
              </a:ext>
            </a:extLst>
          </p:cNvPr>
          <p:cNvSpPr>
            <a:spLocks noGrp="1"/>
          </p:cNvSpPr>
          <p:nvPr>
            <p:ph type="title"/>
          </p:nvPr>
        </p:nvSpPr>
        <p:spPr/>
        <p:txBody>
          <a:bodyPr/>
          <a:lstStyle/>
          <a:p>
            <a:r>
              <a:rPr lang="en-US" dirty="0"/>
              <a:t>Raise Issues</a:t>
            </a:r>
            <a:endParaRPr lang="en-GB" dirty="0"/>
          </a:p>
        </p:txBody>
      </p:sp>
      <p:pic>
        <p:nvPicPr>
          <p:cNvPr id="5" name="Picture 4">
            <a:extLst>
              <a:ext uri="{FF2B5EF4-FFF2-40B4-BE49-F238E27FC236}">
                <a16:creationId xmlns:a16="http://schemas.microsoft.com/office/drawing/2014/main" id="{3BA4167F-1B69-091F-F992-39C0C01BFE7B}"/>
              </a:ext>
            </a:extLst>
          </p:cNvPr>
          <p:cNvPicPr>
            <a:picLocks noChangeAspect="1"/>
          </p:cNvPicPr>
          <p:nvPr/>
        </p:nvPicPr>
        <p:blipFill>
          <a:blip r:embed="rId2"/>
          <a:stretch>
            <a:fillRect/>
          </a:stretch>
        </p:blipFill>
        <p:spPr>
          <a:xfrm>
            <a:off x="0" y="2671022"/>
            <a:ext cx="12192000" cy="1515956"/>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E04470F1-F27B-0C40-D42C-5AB2AB0EE7CA}"/>
                  </a:ext>
                </a:extLst>
              </p14:cNvPr>
              <p14:cNvContentPartPr/>
              <p14:nvPr/>
            </p14:nvContentPartPr>
            <p14:xfrm>
              <a:off x="563105" y="2917615"/>
              <a:ext cx="898560" cy="907560"/>
            </p14:xfrm>
          </p:contentPart>
        </mc:Choice>
        <mc:Fallback>
          <p:pic>
            <p:nvPicPr>
              <p:cNvPr id="6" name="Ink 5">
                <a:extLst>
                  <a:ext uri="{FF2B5EF4-FFF2-40B4-BE49-F238E27FC236}">
                    <a16:creationId xmlns:a16="http://schemas.microsoft.com/office/drawing/2014/main" id="{E04470F1-F27B-0C40-D42C-5AB2AB0EE7CA}"/>
                  </a:ext>
                </a:extLst>
              </p:cNvPr>
              <p:cNvPicPr/>
              <p:nvPr/>
            </p:nvPicPr>
            <p:blipFill>
              <a:blip r:embed="rId4"/>
              <a:stretch>
                <a:fillRect/>
              </a:stretch>
            </p:blipFill>
            <p:spPr>
              <a:xfrm>
                <a:off x="545105" y="2899615"/>
                <a:ext cx="934200" cy="943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C233F683-7AC2-916D-78FA-652726E51DE2}"/>
                  </a:ext>
                </a:extLst>
              </p14:cNvPr>
              <p14:cNvContentPartPr/>
              <p14:nvPr/>
            </p14:nvContentPartPr>
            <p14:xfrm>
              <a:off x="11008865" y="3515215"/>
              <a:ext cx="888480" cy="678960"/>
            </p14:xfrm>
          </p:contentPart>
        </mc:Choice>
        <mc:Fallback>
          <p:pic>
            <p:nvPicPr>
              <p:cNvPr id="7" name="Ink 6">
                <a:extLst>
                  <a:ext uri="{FF2B5EF4-FFF2-40B4-BE49-F238E27FC236}">
                    <a16:creationId xmlns:a16="http://schemas.microsoft.com/office/drawing/2014/main" id="{C233F683-7AC2-916D-78FA-652726E51DE2}"/>
                  </a:ext>
                </a:extLst>
              </p:cNvPr>
              <p:cNvPicPr/>
              <p:nvPr/>
            </p:nvPicPr>
            <p:blipFill>
              <a:blip r:embed="rId6"/>
              <a:stretch>
                <a:fillRect/>
              </a:stretch>
            </p:blipFill>
            <p:spPr>
              <a:xfrm>
                <a:off x="10991225" y="3497215"/>
                <a:ext cx="924120" cy="714600"/>
              </a:xfrm>
              <a:prstGeom prst="rect">
                <a:avLst/>
              </a:prstGeom>
            </p:spPr>
          </p:pic>
        </mc:Fallback>
      </mc:AlternateContent>
    </p:spTree>
    <p:extLst>
      <p:ext uri="{BB962C8B-B14F-4D97-AF65-F5344CB8AC3E}">
        <p14:creationId xmlns:p14="http://schemas.microsoft.com/office/powerpoint/2010/main" val="200691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861E9-1F8C-0008-89F4-810908F3BDBC}"/>
              </a:ext>
            </a:extLst>
          </p:cNvPr>
          <p:cNvSpPr>
            <a:spLocks noGrp="1"/>
          </p:cNvSpPr>
          <p:nvPr>
            <p:ph type="title"/>
          </p:nvPr>
        </p:nvSpPr>
        <p:spPr/>
        <p:txBody>
          <a:bodyPr/>
          <a:lstStyle/>
          <a:p>
            <a:r>
              <a:rPr lang="en-US" dirty="0"/>
              <a:t>Raise Issues</a:t>
            </a:r>
            <a:endParaRPr lang="en-GB" dirty="0"/>
          </a:p>
        </p:txBody>
      </p:sp>
      <p:pic>
        <p:nvPicPr>
          <p:cNvPr id="5" name="Picture 4">
            <a:extLst>
              <a:ext uri="{FF2B5EF4-FFF2-40B4-BE49-F238E27FC236}">
                <a16:creationId xmlns:a16="http://schemas.microsoft.com/office/drawing/2014/main" id="{257BB1C6-D17E-0A83-55F8-7DF9E4B35900}"/>
              </a:ext>
            </a:extLst>
          </p:cNvPr>
          <p:cNvPicPr>
            <a:picLocks noChangeAspect="1"/>
          </p:cNvPicPr>
          <p:nvPr/>
        </p:nvPicPr>
        <p:blipFill>
          <a:blip r:embed="rId2"/>
          <a:stretch>
            <a:fillRect/>
          </a:stretch>
        </p:blipFill>
        <p:spPr>
          <a:xfrm>
            <a:off x="0" y="2050723"/>
            <a:ext cx="11720945" cy="4621541"/>
          </a:xfrm>
          <a:prstGeom prst="rect">
            <a:avLst/>
          </a:prstGeom>
        </p:spPr>
      </p:pic>
    </p:spTree>
    <p:extLst>
      <p:ext uri="{BB962C8B-B14F-4D97-AF65-F5344CB8AC3E}">
        <p14:creationId xmlns:p14="http://schemas.microsoft.com/office/powerpoint/2010/main" val="5757733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16C1DE-5158-9D54-A3CE-8FB105C57C62}"/>
              </a:ext>
            </a:extLst>
          </p:cNvPr>
          <p:cNvSpPr>
            <a:spLocks noGrp="1"/>
          </p:cNvSpPr>
          <p:nvPr>
            <p:ph type="title"/>
          </p:nvPr>
        </p:nvSpPr>
        <p:spPr/>
        <p:txBody>
          <a:bodyPr/>
          <a:lstStyle/>
          <a:p>
            <a:r>
              <a:rPr lang="en-US" dirty="0"/>
              <a:t>Questions? Comments?</a:t>
            </a:r>
            <a:endParaRPr lang="en-GB" dirty="0"/>
          </a:p>
        </p:txBody>
      </p:sp>
      <p:sp>
        <p:nvSpPr>
          <p:cNvPr id="5" name="Text Placeholder 4">
            <a:extLst>
              <a:ext uri="{FF2B5EF4-FFF2-40B4-BE49-F238E27FC236}">
                <a16:creationId xmlns:a16="http://schemas.microsoft.com/office/drawing/2014/main" id="{0116F522-B249-66C3-2628-E45ACAFD603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0767727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16C1DE-5158-9D54-A3CE-8FB105C57C62}"/>
              </a:ext>
            </a:extLst>
          </p:cNvPr>
          <p:cNvSpPr>
            <a:spLocks noGrp="1"/>
          </p:cNvSpPr>
          <p:nvPr>
            <p:ph type="title"/>
          </p:nvPr>
        </p:nvSpPr>
        <p:spPr/>
        <p:txBody>
          <a:bodyPr/>
          <a:lstStyle/>
          <a:p>
            <a:r>
              <a:rPr lang="en-US" dirty="0"/>
              <a:t>Git in RStudio</a:t>
            </a:r>
            <a:endParaRPr lang="en-GB" dirty="0"/>
          </a:p>
        </p:txBody>
      </p:sp>
      <p:sp>
        <p:nvSpPr>
          <p:cNvPr id="5" name="Text Placeholder 4">
            <a:extLst>
              <a:ext uri="{FF2B5EF4-FFF2-40B4-BE49-F238E27FC236}">
                <a16:creationId xmlns:a16="http://schemas.microsoft.com/office/drawing/2014/main" id="{0116F522-B249-66C3-2628-E45ACAFD603B}"/>
              </a:ext>
            </a:extLst>
          </p:cNvPr>
          <p:cNvSpPr>
            <a:spLocks noGrp="1"/>
          </p:cNvSpPr>
          <p:nvPr>
            <p:ph type="body" idx="1"/>
          </p:nvPr>
        </p:nvSpPr>
        <p:spPr/>
        <p:txBody>
          <a:bodyPr/>
          <a:lstStyle/>
          <a:p>
            <a:r>
              <a:rPr lang="en-US" dirty="0"/>
              <a:t>You have to download Git! https://git-scm.com/downloads</a:t>
            </a:r>
            <a:endParaRPr lang="en-GB" dirty="0"/>
          </a:p>
        </p:txBody>
      </p:sp>
    </p:spTree>
    <p:extLst>
      <p:ext uri="{BB962C8B-B14F-4D97-AF65-F5344CB8AC3E}">
        <p14:creationId xmlns:p14="http://schemas.microsoft.com/office/powerpoint/2010/main" val="5707052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DA4E78-D6FB-7C22-1D82-489DDC9B8C3D}"/>
              </a:ext>
            </a:extLst>
          </p:cNvPr>
          <p:cNvPicPr>
            <a:picLocks noChangeAspect="1"/>
          </p:cNvPicPr>
          <p:nvPr/>
        </p:nvPicPr>
        <p:blipFill>
          <a:blip r:embed="rId2"/>
          <a:stretch>
            <a:fillRect/>
          </a:stretch>
        </p:blipFill>
        <p:spPr>
          <a:xfrm>
            <a:off x="116794" y="1431041"/>
            <a:ext cx="3553321" cy="2314898"/>
          </a:xfrm>
          <a:prstGeom prst="rect">
            <a:avLst/>
          </a:prstGeom>
        </p:spPr>
      </p:pic>
      <p:pic>
        <p:nvPicPr>
          <p:cNvPr id="7" name="Picture 6">
            <a:extLst>
              <a:ext uri="{FF2B5EF4-FFF2-40B4-BE49-F238E27FC236}">
                <a16:creationId xmlns:a16="http://schemas.microsoft.com/office/drawing/2014/main" id="{DD381395-DEB2-2A23-9ABE-D4159FEE6FD6}"/>
              </a:ext>
            </a:extLst>
          </p:cNvPr>
          <p:cNvPicPr>
            <a:picLocks noChangeAspect="1"/>
          </p:cNvPicPr>
          <p:nvPr/>
        </p:nvPicPr>
        <p:blipFill>
          <a:blip r:embed="rId3"/>
          <a:stretch>
            <a:fillRect/>
          </a:stretch>
        </p:blipFill>
        <p:spPr>
          <a:xfrm>
            <a:off x="4892528" y="1431041"/>
            <a:ext cx="6249272" cy="4782217"/>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31E4C151-BFA5-4CA6-4E08-7AE4A0CCCA02}"/>
                  </a:ext>
                </a:extLst>
              </p14:cNvPr>
              <p14:cNvContentPartPr/>
              <p14:nvPr/>
            </p14:nvContentPartPr>
            <p14:xfrm>
              <a:off x="4768265" y="4090855"/>
              <a:ext cx="6864840" cy="1567080"/>
            </p14:xfrm>
          </p:contentPart>
        </mc:Choice>
        <mc:Fallback>
          <p:pic>
            <p:nvPicPr>
              <p:cNvPr id="8" name="Ink 7">
                <a:extLst>
                  <a:ext uri="{FF2B5EF4-FFF2-40B4-BE49-F238E27FC236}">
                    <a16:creationId xmlns:a16="http://schemas.microsoft.com/office/drawing/2014/main" id="{31E4C151-BFA5-4CA6-4E08-7AE4A0CCCA02}"/>
                  </a:ext>
                </a:extLst>
              </p:cNvPr>
              <p:cNvPicPr/>
              <p:nvPr/>
            </p:nvPicPr>
            <p:blipFill>
              <a:blip r:embed="rId5"/>
              <a:stretch>
                <a:fillRect/>
              </a:stretch>
            </p:blipFill>
            <p:spPr>
              <a:xfrm>
                <a:off x="4750625" y="4073215"/>
                <a:ext cx="6900480" cy="1602720"/>
              </a:xfrm>
              <a:prstGeom prst="rect">
                <a:avLst/>
              </a:prstGeom>
            </p:spPr>
          </p:pic>
        </mc:Fallback>
      </mc:AlternateContent>
    </p:spTree>
    <p:extLst>
      <p:ext uri="{BB962C8B-B14F-4D97-AF65-F5344CB8AC3E}">
        <p14:creationId xmlns:p14="http://schemas.microsoft.com/office/powerpoint/2010/main" val="261540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5CFA82-983B-D366-6964-D84C430A056F}"/>
              </a:ext>
            </a:extLst>
          </p:cNvPr>
          <p:cNvPicPr>
            <a:picLocks noChangeAspect="1"/>
          </p:cNvPicPr>
          <p:nvPr/>
        </p:nvPicPr>
        <p:blipFill>
          <a:blip r:embed="rId2"/>
          <a:stretch>
            <a:fillRect/>
          </a:stretch>
        </p:blipFill>
        <p:spPr>
          <a:xfrm>
            <a:off x="1" y="340692"/>
            <a:ext cx="4510712" cy="3455454"/>
          </a:xfrm>
          <a:prstGeom prst="rect">
            <a:avLst/>
          </a:prstGeom>
        </p:spPr>
      </p:pic>
      <p:pic>
        <p:nvPicPr>
          <p:cNvPr id="5" name="Picture 4">
            <a:extLst>
              <a:ext uri="{FF2B5EF4-FFF2-40B4-BE49-F238E27FC236}">
                <a16:creationId xmlns:a16="http://schemas.microsoft.com/office/drawing/2014/main" id="{06F99108-35C5-2AD9-FA8D-9603951DDC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13565" y="340692"/>
            <a:ext cx="5653360" cy="4350067"/>
          </a:xfrm>
          <a:prstGeom prst="rect">
            <a:avLst/>
          </a:prstGeom>
        </p:spPr>
      </p:pic>
    </p:spTree>
    <p:extLst>
      <p:ext uri="{BB962C8B-B14F-4D97-AF65-F5344CB8AC3E}">
        <p14:creationId xmlns:p14="http://schemas.microsoft.com/office/powerpoint/2010/main" val="282998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E073D0-6454-1879-C923-BC148D2836A0}"/>
              </a:ext>
            </a:extLst>
          </p:cNvPr>
          <p:cNvPicPr>
            <a:picLocks noChangeAspect="1"/>
          </p:cNvPicPr>
          <p:nvPr/>
        </p:nvPicPr>
        <p:blipFill>
          <a:blip r:embed="rId2"/>
          <a:stretch>
            <a:fillRect/>
          </a:stretch>
        </p:blipFill>
        <p:spPr>
          <a:xfrm>
            <a:off x="128389" y="484413"/>
            <a:ext cx="4915586" cy="5039428"/>
          </a:xfrm>
          <a:prstGeom prst="rect">
            <a:avLst/>
          </a:prstGeom>
        </p:spPr>
      </p:pic>
      <p:pic>
        <p:nvPicPr>
          <p:cNvPr id="5" name="Picture 4">
            <a:extLst>
              <a:ext uri="{FF2B5EF4-FFF2-40B4-BE49-F238E27FC236}">
                <a16:creationId xmlns:a16="http://schemas.microsoft.com/office/drawing/2014/main" id="{975E4B4C-F856-BC81-7DC1-C827D7D9DD3A}"/>
              </a:ext>
            </a:extLst>
          </p:cNvPr>
          <p:cNvPicPr>
            <a:picLocks noChangeAspect="1"/>
          </p:cNvPicPr>
          <p:nvPr/>
        </p:nvPicPr>
        <p:blipFill>
          <a:blip r:embed="rId3"/>
          <a:stretch>
            <a:fillRect/>
          </a:stretch>
        </p:blipFill>
        <p:spPr>
          <a:xfrm>
            <a:off x="6294263" y="484413"/>
            <a:ext cx="4572638" cy="3791479"/>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7E70A669-5FE4-11CB-869B-02BB427EAD54}"/>
                  </a:ext>
                </a:extLst>
              </p14:cNvPr>
              <p14:cNvContentPartPr/>
              <p14:nvPr/>
            </p14:nvContentPartPr>
            <p14:xfrm>
              <a:off x="8707385" y="432175"/>
              <a:ext cx="769680" cy="674280"/>
            </p14:xfrm>
          </p:contentPart>
        </mc:Choice>
        <mc:Fallback>
          <p:pic>
            <p:nvPicPr>
              <p:cNvPr id="6" name="Ink 5">
                <a:extLst>
                  <a:ext uri="{FF2B5EF4-FFF2-40B4-BE49-F238E27FC236}">
                    <a16:creationId xmlns:a16="http://schemas.microsoft.com/office/drawing/2014/main" id="{7E70A669-5FE4-11CB-869B-02BB427EAD54}"/>
                  </a:ext>
                </a:extLst>
              </p:cNvPr>
              <p:cNvPicPr/>
              <p:nvPr/>
            </p:nvPicPr>
            <p:blipFill>
              <a:blip r:embed="rId5"/>
              <a:stretch>
                <a:fillRect/>
              </a:stretch>
            </p:blipFill>
            <p:spPr>
              <a:xfrm>
                <a:off x="8689745" y="414535"/>
                <a:ext cx="805320" cy="709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9AB92849-3292-80A7-9E48-5CCFE08D05A8}"/>
                  </a:ext>
                </a:extLst>
              </p14:cNvPr>
              <p14:cNvContentPartPr/>
              <p14:nvPr/>
            </p14:nvContentPartPr>
            <p14:xfrm>
              <a:off x="6760865" y="1173415"/>
              <a:ext cx="385560" cy="183240"/>
            </p14:xfrm>
          </p:contentPart>
        </mc:Choice>
        <mc:Fallback>
          <p:pic>
            <p:nvPicPr>
              <p:cNvPr id="7" name="Ink 6">
                <a:extLst>
                  <a:ext uri="{FF2B5EF4-FFF2-40B4-BE49-F238E27FC236}">
                    <a16:creationId xmlns:a16="http://schemas.microsoft.com/office/drawing/2014/main" id="{9AB92849-3292-80A7-9E48-5CCFE08D05A8}"/>
                  </a:ext>
                </a:extLst>
              </p:cNvPr>
              <p:cNvPicPr/>
              <p:nvPr/>
            </p:nvPicPr>
            <p:blipFill>
              <a:blip r:embed="rId7"/>
              <a:stretch>
                <a:fillRect/>
              </a:stretch>
            </p:blipFill>
            <p:spPr>
              <a:xfrm>
                <a:off x="6743225" y="1155775"/>
                <a:ext cx="421200" cy="218880"/>
              </a:xfrm>
              <a:prstGeom prst="rect">
                <a:avLst/>
              </a:prstGeom>
            </p:spPr>
          </p:pic>
        </mc:Fallback>
      </mc:AlternateContent>
    </p:spTree>
    <p:extLst>
      <p:ext uri="{BB962C8B-B14F-4D97-AF65-F5344CB8AC3E}">
        <p14:creationId xmlns:p14="http://schemas.microsoft.com/office/powerpoint/2010/main" val="330816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16C1DE-5158-9D54-A3CE-8FB105C57C62}"/>
              </a:ext>
            </a:extLst>
          </p:cNvPr>
          <p:cNvSpPr>
            <a:spLocks noGrp="1"/>
          </p:cNvSpPr>
          <p:nvPr>
            <p:ph type="title"/>
          </p:nvPr>
        </p:nvSpPr>
        <p:spPr/>
        <p:txBody>
          <a:bodyPr/>
          <a:lstStyle/>
          <a:p>
            <a:r>
              <a:rPr lang="en-US" dirty="0"/>
              <a:t>Questions? Comments?</a:t>
            </a:r>
            <a:endParaRPr lang="en-GB" dirty="0"/>
          </a:p>
        </p:txBody>
      </p:sp>
      <p:sp>
        <p:nvSpPr>
          <p:cNvPr id="5" name="Text Placeholder 4">
            <a:extLst>
              <a:ext uri="{FF2B5EF4-FFF2-40B4-BE49-F238E27FC236}">
                <a16:creationId xmlns:a16="http://schemas.microsoft.com/office/drawing/2014/main" id="{0116F522-B249-66C3-2628-E45ACAFD603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34708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68001-4AD6-4370-AD33-8EF596D6983C}"/>
              </a:ext>
            </a:extLst>
          </p:cNvPr>
          <p:cNvPicPr>
            <a:picLocks noChangeAspect="1"/>
          </p:cNvPicPr>
          <p:nvPr/>
        </p:nvPicPr>
        <p:blipFill>
          <a:blip r:embed="rId2"/>
          <a:stretch>
            <a:fillRect/>
          </a:stretch>
        </p:blipFill>
        <p:spPr>
          <a:xfrm>
            <a:off x="519115" y="2714318"/>
            <a:ext cx="7563906" cy="1648055"/>
          </a:xfrm>
          <a:prstGeom prst="rect">
            <a:avLst/>
          </a:prstGeom>
        </p:spPr>
      </p:pic>
      <p:sp>
        <p:nvSpPr>
          <p:cNvPr id="4" name="TextBox 3">
            <a:extLst>
              <a:ext uri="{FF2B5EF4-FFF2-40B4-BE49-F238E27FC236}">
                <a16:creationId xmlns:a16="http://schemas.microsoft.com/office/drawing/2014/main" id="{F7CA4F94-CC88-230E-AFBE-FE7BE5C8EA3D}"/>
              </a:ext>
            </a:extLst>
          </p:cNvPr>
          <p:cNvSpPr txBox="1"/>
          <p:nvPr/>
        </p:nvSpPr>
        <p:spPr>
          <a:xfrm>
            <a:off x="586849" y="4645967"/>
            <a:ext cx="6683240" cy="461665"/>
          </a:xfrm>
          <a:prstGeom prst="rect">
            <a:avLst/>
          </a:prstGeom>
          <a:noFill/>
        </p:spPr>
        <p:txBody>
          <a:bodyPr wrap="none" rtlCol="0">
            <a:spAutoFit/>
          </a:bodyPr>
          <a:lstStyle/>
          <a:p>
            <a:r>
              <a:rPr lang="en-US" sz="2400" dirty="0"/>
              <a:t>Only ~25% of authors shared data upon request</a:t>
            </a:r>
            <a:endParaRPr lang="en-GB" sz="2400" dirty="0"/>
          </a:p>
        </p:txBody>
      </p:sp>
      <p:sp>
        <p:nvSpPr>
          <p:cNvPr id="5" name="Title 4">
            <a:extLst>
              <a:ext uri="{FF2B5EF4-FFF2-40B4-BE49-F238E27FC236}">
                <a16:creationId xmlns:a16="http://schemas.microsoft.com/office/drawing/2014/main" id="{7DA26CDF-FBAC-1DC2-A9B5-0B347D678C5B}"/>
              </a:ext>
            </a:extLst>
          </p:cNvPr>
          <p:cNvSpPr>
            <a:spLocks noGrp="1"/>
          </p:cNvSpPr>
          <p:nvPr>
            <p:ph type="title"/>
          </p:nvPr>
        </p:nvSpPr>
        <p:spPr/>
        <p:txBody>
          <a:bodyPr/>
          <a:lstStyle/>
          <a:p>
            <a:r>
              <a:rPr lang="en-US" dirty="0"/>
              <a:t>Does it currently work?</a:t>
            </a:r>
            <a:endParaRPr lang="en-GB" dirty="0"/>
          </a:p>
        </p:txBody>
      </p:sp>
    </p:spTree>
    <p:extLst>
      <p:ext uri="{BB962C8B-B14F-4D97-AF65-F5344CB8AC3E}">
        <p14:creationId xmlns:p14="http://schemas.microsoft.com/office/powerpoint/2010/main" val="3883791807"/>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Berlin</Template>
  <TotalTime>0</TotalTime>
  <Words>1598</Words>
  <Application>Microsoft Office PowerPoint</Application>
  <PresentationFormat>Widescreen</PresentationFormat>
  <Paragraphs>187</Paragraphs>
  <Slides>89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89</vt:i4>
      </vt:variant>
    </vt:vector>
  </HeadingPairs>
  <TitlesOfParts>
    <vt:vector size="92" baseType="lpstr">
      <vt:lpstr>Arial</vt:lpstr>
      <vt:lpstr>Trebuchet MS</vt:lpstr>
      <vt:lpstr>Berlin</vt:lpstr>
      <vt:lpstr>Introduction to GitHub for Researchers</vt:lpstr>
      <vt:lpstr>Structure</vt:lpstr>
      <vt:lpstr>A lot of resources</vt:lpstr>
      <vt:lpstr>Reproducibility</vt:lpstr>
      <vt:lpstr>Why should we implement open data and code?</vt:lpstr>
      <vt:lpstr>Why should we implement open data and code?</vt:lpstr>
      <vt:lpstr>Quality and ethical issue</vt:lpstr>
      <vt:lpstr>Does it currently work?</vt:lpstr>
      <vt:lpstr>Does it currently work?</vt:lpstr>
      <vt:lpstr>PowerPoint Presentation</vt:lpstr>
      <vt:lpstr>PowerPoint Presentation</vt:lpstr>
      <vt:lpstr>PowerPoint Presentation</vt:lpstr>
      <vt:lpstr>PowerPoint Presentation</vt:lpstr>
      <vt:lpstr>PowerPoint Presentation</vt:lpstr>
      <vt:lpstr>Raw Data to Publication Reproducibility</vt:lpstr>
      <vt:lpstr>Why raw data?</vt:lpstr>
      <vt:lpstr>Why all processing steps?</vt:lpstr>
      <vt:lpstr>Raw Data to Publication Reproducibility</vt:lpstr>
      <vt:lpstr>Raw Data to Publication</vt:lpstr>
      <vt:lpstr>Exemptions</vt:lpstr>
      <vt:lpstr>Questions? Comments?</vt:lpstr>
      <vt:lpstr>An example of my workflow</vt:lpstr>
      <vt:lpstr>Questions? Comments?</vt:lpstr>
      <vt:lpstr>What is Git?</vt:lpstr>
      <vt:lpstr>PowerPoint Presentation</vt:lpstr>
      <vt:lpstr>What is Git?</vt:lpstr>
      <vt:lpstr>What is Git?</vt:lpstr>
      <vt:lpstr>What is Git?</vt:lpstr>
      <vt:lpstr>Ways to use GitHub</vt:lpstr>
      <vt:lpstr>PowerPoint Presentation</vt:lpstr>
      <vt:lpstr>Ways to use GitHub</vt:lpstr>
      <vt:lpstr>Ways to use GitHub</vt:lpstr>
      <vt:lpstr>Ways to use GitHub</vt:lpstr>
      <vt:lpstr>Questions? Comments?</vt:lpstr>
      <vt:lpstr>Git Terminology</vt:lpstr>
      <vt:lpstr>Git Terminology</vt:lpstr>
      <vt:lpstr>Git Terminology</vt:lpstr>
      <vt:lpstr>Git Terminology</vt:lpstr>
      <vt:lpstr>Git Terminology</vt:lpstr>
      <vt:lpstr>Git Terminology</vt:lpstr>
      <vt:lpstr>Git Terminology</vt:lpstr>
      <vt:lpstr>Git Terminology</vt:lpstr>
      <vt:lpstr>Questions? Comments?</vt:lpstr>
      <vt:lpstr>Using Github as a backup for your own projects</vt:lpstr>
      <vt:lpstr>Creating your own repository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Rince and repeat to have a controlled project folder</vt:lpstr>
      <vt:lpstr>Questions? Comments?</vt:lpstr>
      <vt:lpstr>Collaborating with Github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Branching</vt:lpstr>
      <vt:lpstr>PowerPoint Presentation</vt:lpstr>
      <vt:lpstr>PowerPoint Presentation</vt:lpstr>
      <vt:lpstr>PowerPoint Presentation</vt:lpstr>
      <vt:lpstr>PowerPoint Presentation</vt:lpstr>
      <vt:lpstr>PowerPoint Presentation</vt:lpstr>
      <vt:lpstr>Questions? Comments?</vt:lpstr>
      <vt:lpstr>Ways to use GitHub</vt:lpstr>
      <vt:lpstr>Troubleshooting</vt:lpstr>
      <vt:lpstr>Merge Conflict</vt:lpstr>
      <vt:lpstr>Raise Issues</vt:lpstr>
      <vt:lpstr>Raise Issues</vt:lpstr>
      <vt:lpstr>Questions? Comments?</vt:lpstr>
      <vt:lpstr>Git in RStudio</vt:lpstr>
      <vt:lpstr>PowerPoint Presentation</vt:lpstr>
      <vt:lpstr>PowerPoint Presentation</vt:lpstr>
      <vt:lpstr>PowerPoint Presentation</vt:lpstr>
      <vt:lpstr>Questions?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GitHub for Researchers</dc:title>
  <dc:creator>Alexander Mielke</dc:creator>
  <cp:lastModifiedBy>Alexander Mielke</cp:lastModifiedBy>
  <cp:revision>117</cp:revision>
  <dcterms:created xsi:type="dcterms:W3CDTF">2024-04-23T09:42:08Z</dcterms:created>
  <dcterms:modified xsi:type="dcterms:W3CDTF">2024-04-24T15:13:44Z</dcterms:modified>
</cp:coreProperties>
</file>